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919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148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602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21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075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9102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725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43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015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286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21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28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76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92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309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19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992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54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FF6FE3-555B-4AD0-B7B7-501CADFFEAC6}" type="datetimeFigureOut">
              <a:rPr lang="en-IE" smtClean="0"/>
              <a:t>30/03/2022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100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package" Target="../embeddings/Microsoft_Word_Document9.docx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Way of the Cross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i="1" dirty="0"/>
              <a:t>Please take time and reflect upon the questions posed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54011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falls a third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-315416"/>
            <a:ext cx="7797662" cy="5690001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Do you feel like running away from it all when it gets too much?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02885"/>
              </p:ext>
            </p:extLst>
          </p:nvPr>
        </p:nvGraphicFramePr>
        <p:xfrm>
          <a:off x="1691680" y="2564904"/>
          <a:ext cx="5718175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3" imgW="5717562" imgH="4047084" progId="Word.Document.12">
                  <p:embed/>
                </p:oleObj>
              </mc:Choice>
              <mc:Fallback>
                <p:oleObj name="Document" r:id="rId3" imgW="5717562" imgH="4047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564904"/>
                        <a:ext cx="5718175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77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is stripped of his garments.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908720"/>
            <a:ext cx="7797662" cy="4465865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Have you ever embarrassed anyone deliberately? Has this been done to you?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57735"/>
              </p:ext>
            </p:extLst>
          </p:nvPr>
        </p:nvGraphicFramePr>
        <p:xfrm>
          <a:off x="1711325" y="188640"/>
          <a:ext cx="5719763" cy="565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Document" r:id="rId3" imgW="5720076" imgH="4820155" progId="Word.Document.12">
                  <p:embed/>
                </p:oleObj>
              </mc:Choice>
              <mc:Fallback>
                <p:oleObj name="Document" r:id="rId3" imgW="5720076" imgH="4820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1325" y="188640"/>
                        <a:ext cx="5719763" cy="5650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63101"/>
              </p:ext>
            </p:extLst>
          </p:nvPr>
        </p:nvGraphicFramePr>
        <p:xfrm>
          <a:off x="642" y="3645024"/>
          <a:ext cx="5718175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Document" r:id="rId5" imgW="5717562" imgH="4177973" progId="Word.Document.12">
                  <p:embed/>
                </p:oleObj>
              </mc:Choice>
              <mc:Fallback>
                <p:oleObj name="Document" r:id="rId5" imgW="5717562" imgH="41779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" y="3645024"/>
                        <a:ext cx="5718175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69891"/>
              </p:ext>
            </p:extLst>
          </p:nvPr>
        </p:nvGraphicFramePr>
        <p:xfrm>
          <a:off x="1763688" y="3068960"/>
          <a:ext cx="5718175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Document" r:id="rId7" imgW="5717562" imgH="3249494" progId="Word.Document.12">
                  <p:embed/>
                </p:oleObj>
              </mc:Choice>
              <mc:Fallback>
                <p:oleObj name="Document" r:id="rId7" imgW="5717562" imgH="3249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3068960"/>
                        <a:ext cx="5718175" cy="324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93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is nailed to the Cross.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16632"/>
            <a:ext cx="7797662" cy="525795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Has anyone ever bullied you online? Have you ever done this? It hurts…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96864"/>
              </p:ext>
            </p:extLst>
          </p:nvPr>
        </p:nvGraphicFramePr>
        <p:xfrm>
          <a:off x="1619672" y="2780928"/>
          <a:ext cx="6157912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3" imgW="6158562" imgH="3633145" progId="Word.Document.12">
                  <p:embed/>
                </p:oleObj>
              </mc:Choice>
              <mc:Fallback>
                <p:oleObj name="Document" r:id="rId3" imgW="6158562" imgH="3633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2780928"/>
                        <a:ext cx="6157912" cy="363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00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Jesus dies on the Cross.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-747464"/>
            <a:ext cx="7797662" cy="6122049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Death is a painful part of life. Let your friends be there for you, when you lose someone.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12052"/>
              </p:ext>
            </p:extLst>
          </p:nvPr>
        </p:nvGraphicFramePr>
        <p:xfrm>
          <a:off x="1691680" y="2579688"/>
          <a:ext cx="571817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3" imgW="5717562" imgH="4285063" progId="Word.Document.12">
                  <p:embed/>
                </p:oleObj>
              </mc:Choice>
              <mc:Fallback>
                <p:oleObj name="Document" r:id="rId3" imgW="5717562" imgH="4285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579688"/>
                        <a:ext cx="5718175" cy="427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80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Jesus is taken down from the Cross.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0"/>
            <a:ext cx="7797662" cy="5374585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Sometimes, we need to allow people to hold us up, in life. Say how you feel.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99328"/>
              </p:ext>
            </p:extLst>
          </p:nvPr>
        </p:nvGraphicFramePr>
        <p:xfrm>
          <a:off x="1691680" y="270892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70892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44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Jesus’ body is laid in the tomb.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-1107504"/>
            <a:ext cx="7797662" cy="6482089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Life is changed, not ended…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79648"/>
              </p:ext>
            </p:extLst>
          </p:nvPr>
        </p:nvGraphicFramePr>
        <p:xfrm>
          <a:off x="1691680" y="2492896"/>
          <a:ext cx="57181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3" imgW="5717562" imgH="4166074" progId="Word.Document.12">
                  <p:embed/>
                </p:oleObj>
              </mc:Choice>
              <mc:Fallback>
                <p:oleObj name="Document" r:id="rId3" imgW="5717562" imgH="4166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492896"/>
                        <a:ext cx="5718175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8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r>
              <a:rPr lang="en-IE" dirty="0"/>
              <a:t>Jesus is condemned to death</a:t>
            </a:r>
            <a:br>
              <a:rPr lang="en-IE" dirty="0"/>
            </a:br>
            <a:br>
              <a:rPr lang="en-IE" dirty="0"/>
            </a:br>
            <a:r>
              <a:rPr lang="en-IE" sz="1800" dirty="0">
                <a:solidFill>
                  <a:schemeClr val="tx1"/>
                </a:solidFill>
              </a:rPr>
              <a:t>How often have we condemned others without even thinking?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2063397"/>
            <a:ext cx="7556437" cy="3574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55671"/>
              </p:ext>
            </p:extLst>
          </p:nvPr>
        </p:nvGraphicFramePr>
        <p:xfrm>
          <a:off x="2094154" y="2063397"/>
          <a:ext cx="4638055" cy="281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5717562" imgH="3472690" progId="Word.Document.12">
                  <p:embed/>
                </p:oleObj>
              </mc:Choice>
              <mc:Fallback>
                <p:oleObj name="Document" r:id="rId3" imgW="5717562" imgH="3472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4154" y="2063397"/>
                        <a:ext cx="4638055" cy="281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42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is forced to carry the Cross.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63397"/>
            <a:ext cx="7797662" cy="933556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We place burdens on others and sometimes, ourselves.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962383"/>
              </p:ext>
            </p:extLst>
          </p:nvPr>
        </p:nvGraphicFramePr>
        <p:xfrm>
          <a:off x="2123728" y="2708920"/>
          <a:ext cx="5718175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5717562" imgH="3497569" progId="Word.Document.12">
                  <p:embed/>
                </p:oleObj>
              </mc:Choice>
              <mc:Fallback>
                <p:oleObj name="Document" r:id="rId3" imgW="5717562" imgH="3497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2708920"/>
                        <a:ext cx="5718175" cy="349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87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falls the first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28800"/>
            <a:ext cx="7797662" cy="158656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At times, we allow peer pressure to influence us. Perhaps we have done this too.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818224"/>
              </p:ext>
            </p:extLst>
          </p:nvPr>
        </p:nvGraphicFramePr>
        <p:xfrm>
          <a:off x="2911474" y="2308224"/>
          <a:ext cx="5718175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717562" imgH="3863913" progId="Word.Document.12">
                  <p:embed/>
                </p:oleObj>
              </mc:Choice>
              <mc:Fallback>
                <p:oleObj name="Document" r:id="rId3" imgW="5717562" imgH="3863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1474" y="2308224"/>
                        <a:ext cx="5718175" cy="386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94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sees his mother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404664"/>
            <a:ext cx="7797662" cy="4969921"/>
          </a:xfrm>
        </p:spPr>
        <p:txBody>
          <a:bodyPr/>
          <a:lstStyle/>
          <a:p>
            <a:r>
              <a:rPr lang="en-IE" dirty="0"/>
              <a:t>How often do we upset our parents/guardians without realising it?</a:t>
            </a:r>
          </a:p>
          <a:p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29807"/>
              </p:ext>
            </p:extLst>
          </p:nvPr>
        </p:nvGraphicFramePr>
        <p:xfrm>
          <a:off x="1763688" y="2636912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636912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1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Simon helps Jesus to carry the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0"/>
            <a:ext cx="7797662" cy="5374585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How often do we not see that our friends are in need of support?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06628"/>
              </p:ext>
            </p:extLst>
          </p:nvPr>
        </p:nvGraphicFramePr>
        <p:xfrm>
          <a:off x="1835696" y="2708920"/>
          <a:ext cx="5718175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5717562" imgH="3879778" progId="Word.Document.12">
                  <p:embed/>
                </p:oleObj>
              </mc:Choice>
              <mc:Fallback>
                <p:oleObj name="Document" r:id="rId3" imgW="5717562" imgH="3879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708920"/>
                        <a:ext cx="5718175" cy="387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49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Veronica wipes the face of Jesus.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0"/>
            <a:ext cx="7797662" cy="5374585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Have you ever turned away from someone who wanted to help you?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43605"/>
              </p:ext>
            </p:extLst>
          </p:nvPr>
        </p:nvGraphicFramePr>
        <p:xfrm>
          <a:off x="1907704" y="270892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70892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36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falls a second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-99392"/>
            <a:ext cx="7797662" cy="5473977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Do you secretly know when to stop a certain behaviour, but are too scared to make a move?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0426"/>
              </p:ext>
            </p:extLst>
          </p:nvPr>
        </p:nvGraphicFramePr>
        <p:xfrm>
          <a:off x="1763688" y="294640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94640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87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Jesus speaks to the weeping women.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29420"/>
            <a:ext cx="7797662" cy="5145166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Do you find it difficult to talk things through when things go wrong?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16067"/>
              </p:ext>
            </p:extLst>
          </p:nvPr>
        </p:nvGraphicFramePr>
        <p:xfrm>
          <a:off x="1835696" y="2924944"/>
          <a:ext cx="5718175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5717562" imgH="3704178" progId="Word.Document.12">
                  <p:embed/>
                </p:oleObj>
              </mc:Choice>
              <mc:Fallback>
                <p:oleObj name="Document" r:id="rId3" imgW="5717562" imgH="3704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924944"/>
                        <a:ext cx="5718175" cy="370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43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84</TotalTime>
  <Words>322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Main Event</vt:lpstr>
      <vt:lpstr>Document</vt:lpstr>
      <vt:lpstr>The Way of the Cross</vt:lpstr>
      <vt:lpstr> Jesus is condemned to death  How often have we condemned others without even thinking? </vt:lpstr>
      <vt:lpstr>Jesus is forced to carry the Cross.</vt:lpstr>
      <vt:lpstr>Jesus falls the first time.</vt:lpstr>
      <vt:lpstr>Jesus sees his mother</vt:lpstr>
      <vt:lpstr>Simon helps Jesus to carry the Cross</vt:lpstr>
      <vt:lpstr>Veronica wipes the face of Jesus.</vt:lpstr>
      <vt:lpstr>Jesus falls a second time.</vt:lpstr>
      <vt:lpstr>Jesus speaks to the weeping women.</vt:lpstr>
      <vt:lpstr>Jesus falls a third time.</vt:lpstr>
      <vt:lpstr>Jesus is stripped of his garments.</vt:lpstr>
      <vt:lpstr>Jesus is nailed to the Cross.</vt:lpstr>
      <vt:lpstr>Jesus dies on the Cross. </vt:lpstr>
      <vt:lpstr>Jesus is taken down from the Cross.</vt:lpstr>
      <vt:lpstr>Jesus’ body is laid in the tomb.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 have betrayed innocent blood’</dc:title>
  <dc:creator>Grainne McCarthy</dc:creator>
  <cp:lastModifiedBy>Ferns DA</cp:lastModifiedBy>
  <cp:revision>8</cp:revision>
  <dcterms:created xsi:type="dcterms:W3CDTF">2013-03-04T14:18:21Z</dcterms:created>
  <dcterms:modified xsi:type="dcterms:W3CDTF">2022-03-30T11:05:57Z</dcterms:modified>
</cp:coreProperties>
</file>