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256" r:id="rId3"/>
    <p:sldId id="301" r:id="rId4"/>
    <p:sldId id="338" r:id="rId5"/>
    <p:sldId id="339" r:id="rId6"/>
    <p:sldId id="257" r:id="rId7"/>
    <p:sldId id="259" r:id="rId8"/>
    <p:sldId id="341" r:id="rId9"/>
    <p:sldId id="303" r:id="rId10"/>
    <p:sldId id="340" r:id="rId11"/>
    <p:sldId id="260" r:id="rId12"/>
    <p:sldId id="262" r:id="rId13"/>
    <p:sldId id="263" r:id="rId14"/>
    <p:sldId id="304" r:id="rId15"/>
    <p:sldId id="264" r:id="rId16"/>
    <p:sldId id="305" r:id="rId17"/>
    <p:sldId id="265" r:id="rId18"/>
    <p:sldId id="306" r:id="rId19"/>
    <p:sldId id="322" r:id="rId20"/>
    <p:sldId id="267" r:id="rId21"/>
    <p:sldId id="268" r:id="rId22"/>
    <p:sldId id="269" r:id="rId23"/>
    <p:sldId id="343" r:id="rId24"/>
    <p:sldId id="270" r:id="rId25"/>
    <p:sldId id="344" r:id="rId26"/>
    <p:sldId id="271" r:id="rId27"/>
    <p:sldId id="309" r:id="rId28"/>
    <p:sldId id="272" r:id="rId29"/>
    <p:sldId id="310" r:id="rId30"/>
    <p:sldId id="273" r:id="rId31"/>
    <p:sldId id="274" r:id="rId32"/>
    <p:sldId id="275" r:id="rId33"/>
    <p:sldId id="323" r:id="rId34"/>
    <p:sldId id="311" r:id="rId35"/>
    <p:sldId id="312" r:id="rId36"/>
    <p:sldId id="277" r:id="rId37"/>
    <p:sldId id="313" r:id="rId38"/>
    <p:sldId id="278" r:id="rId39"/>
    <p:sldId id="279" r:id="rId40"/>
    <p:sldId id="314" r:id="rId41"/>
    <p:sldId id="280" r:id="rId42"/>
    <p:sldId id="315" r:id="rId43"/>
    <p:sldId id="281" r:id="rId44"/>
    <p:sldId id="316" r:id="rId45"/>
    <p:sldId id="282" r:id="rId46"/>
    <p:sldId id="324" r:id="rId47"/>
    <p:sldId id="283" r:id="rId48"/>
    <p:sldId id="284" r:id="rId49"/>
    <p:sldId id="345" r:id="rId50"/>
    <p:sldId id="318" r:id="rId51"/>
    <p:sldId id="319" r:id="rId52"/>
    <p:sldId id="320" r:id="rId53"/>
    <p:sldId id="287" r:id="rId54"/>
    <p:sldId id="335" r:id="rId55"/>
    <p:sldId id="288" r:id="rId56"/>
    <p:sldId id="325" r:id="rId57"/>
    <p:sldId id="327" r:id="rId58"/>
    <p:sldId id="326" r:id="rId59"/>
    <p:sldId id="286" r:id="rId60"/>
    <p:sldId id="291" r:id="rId61"/>
    <p:sldId id="336" r:id="rId62"/>
    <p:sldId id="294" r:id="rId63"/>
    <p:sldId id="328" r:id="rId64"/>
    <p:sldId id="295" r:id="rId65"/>
    <p:sldId id="296" r:id="rId66"/>
    <p:sldId id="329" r:id="rId67"/>
    <p:sldId id="330" r:id="rId68"/>
    <p:sldId id="297" r:id="rId69"/>
    <p:sldId id="298" r:id="rId70"/>
    <p:sldId id="331" r:id="rId71"/>
    <p:sldId id="332" r:id="rId72"/>
    <p:sldId id="337" r:id="rId73"/>
    <p:sldId id="333" r:id="rId74"/>
    <p:sldId id="299" r:id="rId75"/>
    <p:sldId id="300" r:id="rId76"/>
    <p:sldId id="33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4223"/>
    <a:srgbClr val="FB9B0D"/>
    <a:srgbClr val="8E7086"/>
    <a:srgbClr val="2A3E32"/>
    <a:srgbClr val="395544"/>
    <a:srgbClr val="A37E3B"/>
    <a:srgbClr val="D6BC8E"/>
    <a:srgbClr val="996600"/>
    <a:srgbClr val="FCAC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212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109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12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82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15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122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536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907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151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206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0928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A98D-538A-4029-A48F-F1522CCDEA27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8BC3-A503-4C14-A417-166A902FE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Music\Maranatha!%20Instrumental\Top%2025%20Praise%20Songs%20Instrumental%202011\1-08%20Amazing%20Grace%20(My%20Chains%20Are%20Go.m4a" TargetMode="External"/><Relationship Id="rId1" Type="http://schemas.openxmlformats.org/officeDocument/2006/relationships/audio" Target="file:///C:\Users\bwirth\Music\iTunes\iTunes%20Media\Music\David%20Baroni\A%20Quiet%20Place_%20Instrumental%20Hymns\12%20Turn%20Your%20Eyes%20Upon%20Jesus.m4a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tcrucifi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400" y="1134881"/>
            <a:ext cx="6393000" cy="427531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74" y="563749"/>
            <a:ext cx="7655252" cy="57305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5066152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4462" y="1907787"/>
            <a:ext cx="4740259" cy="355519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2192247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3400"/>
            <a:ext cx="4362362" cy="59037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500855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Third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77734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Falls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3529227841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983" y="383498"/>
            <a:ext cx="9193967" cy="60910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7082822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71266"/>
            <a:ext cx="6934200" cy="50392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96569169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868" y="533400"/>
            <a:ext cx="7160263" cy="5867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2120916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8029" y="1165506"/>
            <a:ext cx="3223142" cy="429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84199514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156"/>
            <a:ext cx="4614417" cy="62448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5071617" y="838200"/>
            <a:ext cx="380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Fourth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636" y="1749954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438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meets His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4873" y="316311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mother</a:t>
            </a:r>
          </a:p>
        </p:txBody>
      </p:sp>
    </p:spTree>
    <p:extLst>
      <p:ext uri="{BB962C8B-B14F-4D97-AF65-F5344CB8AC3E}">
        <p14:creationId xmlns:p14="http://schemas.microsoft.com/office/powerpoint/2010/main" val="148007365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1" y="0"/>
            <a:ext cx="9165082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613406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871" y="694181"/>
            <a:ext cx="8581658" cy="54886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12 Turn Your Eyes Upon Jesus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62400" y="5562600"/>
            <a:ext cx="304800" cy="304800"/>
          </a:xfrm>
          <a:prstGeom prst="rect">
            <a:avLst/>
          </a:prstGeom>
        </p:spPr>
      </p:pic>
      <p:pic>
        <p:nvPicPr>
          <p:cNvPr id="9" name="1-08 Amazing Grace (My Chains Are Go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057400" y="38100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0926" y="3650397"/>
            <a:ext cx="3650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is Condemned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381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0927" y="2743200"/>
            <a:ext cx="380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First Station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327933" cy="5867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551998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6245"/>
            <a:ext cx="4572000" cy="687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726957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1000"/>
            <a:ext cx="4713853" cy="60959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1905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Fifth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Simon Helps Jesus Carry His Cross</a:t>
            </a:r>
          </a:p>
        </p:txBody>
      </p:sp>
    </p:spTree>
    <p:extLst>
      <p:ext uri="{BB962C8B-B14F-4D97-AF65-F5344CB8AC3E}">
        <p14:creationId xmlns:p14="http://schemas.microsoft.com/office/powerpoint/2010/main" val="3606980858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723" y="152400"/>
            <a:ext cx="4632556" cy="6477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74720804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4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llowingje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9830" y="2057400"/>
            <a:ext cx="6201982" cy="252131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284" y="990600"/>
            <a:ext cx="5067292" cy="491509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2383301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384" y="996441"/>
            <a:ext cx="4519092" cy="490341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2383301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9289"/>
            <a:ext cx="3886200" cy="52075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628900" y="5105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Sixth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91" y="5715000"/>
            <a:ext cx="904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Veronica Wipes the Face of Jesus</a:t>
            </a:r>
          </a:p>
        </p:txBody>
      </p:sp>
    </p:spTree>
    <p:extLst>
      <p:ext uri="{BB962C8B-B14F-4D97-AF65-F5344CB8AC3E}">
        <p14:creationId xmlns:p14="http://schemas.microsoft.com/office/powerpoint/2010/main" val="3745081414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4171422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1356" y="609600"/>
            <a:ext cx="4361288" cy="573677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74497330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620" y="1803078"/>
            <a:ext cx="6334760" cy="325184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9494176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D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94" y="609600"/>
            <a:ext cx="7529928" cy="579804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6406238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75073097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86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Seventh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1899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Falls the Second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599"/>
            <a:ext cx="4081099" cy="56149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85652079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6858000" cy="5791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551444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ken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6553199" cy="413670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73663"/>
            <a:ext cx="8686800" cy="57783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29028008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192626"/>
            <a:ext cx="6176319" cy="436974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79791438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7" y="594360"/>
            <a:ext cx="4045323" cy="55016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537364" y="1571662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Eighth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2667000"/>
            <a:ext cx="4384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Meets the Women of Jerusalem</a:t>
            </a:r>
          </a:p>
        </p:txBody>
      </p:sp>
    </p:spTree>
    <p:extLst>
      <p:ext uri="{BB962C8B-B14F-4D97-AF65-F5344CB8AC3E}">
        <p14:creationId xmlns:p14="http://schemas.microsoft.com/office/powerpoint/2010/main" val="3529177100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7858371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189" y="1207335"/>
            <a:ext cx="4250589" cy="42505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05562323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7232" y="1342825"/>
            <a:ext cx="4462168" cy="45245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8661282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lates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42950"/>
            <a:ext cx="7315200" cy="5486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996" y="1119589"/>
            <a:ext cx="3149153" cy="46052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29512503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33392"/>
            <a:ext cx="3945081" cy="52864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440382" y="5791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Ninth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927" y="1600200"/>
            <a:ext cx="3131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Falls the Third Time</a:t>
            </a:r>
          </a:p>
        </p:txBody>
      </p:sp>
    </p:spTree>
    <p:extLst>
      <p:ext uri="{BB962C8B-B14F-4D97-AF65-F5344CB8AC3E}">
        <p14:creationId xmlns:p14="http://schemas.microsoft.com/office/powerpoint/2010/main" val="1479837052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14" y="489045"/>
            <a:ext cx="8364171" cy="58799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2553692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716" y="1116463"/>
            <a:ext cx="6282154" cy="459853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8752093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260" y="533400"/>
            <a:ext cx="7433480" cy="5791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91390729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620102"/>
      </p:ext>
    </p:extLst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kwithje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599"/>
            <a:ext cx="8534400" cy="640080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09600"/>
            <a:ext cx="3978088" cy="5410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38991" y="4572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Tenth Station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991" y="5511968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is Stripped of His Garments</a:t>
            </a:r>
          </a:p>
        </p:txBody>
      </p:sp>
    </p:spTree>
    <p:extLst>
      <p:ext uri="{BB962C8B-B14F-4D97-AF65-F5344CB8AC3E}">
        <p14:creationId xmlns:p14="http://schemas.microsoft.com/office/powerpoint/2010/main" val="3322408809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79020885"/>
      </p:ext>
    </p:ext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1013" y="1100318"/>
            <a:ext cx="6698174" cy="45826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7946599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issil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388" y="990600"/>
            <a:ext cx="8399224" cy="48768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25208454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"/>
            <a:ext cx="9143999" cy="60864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3463835"/>
      </p:ext>
    </p:extLst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sof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386" y="435427"/>
            <a:ext cx="8055430" cy="604157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0400915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3581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Eleventh Station</a:t>
            </a:r>
          </a:p>
        </p:txBody>
      </p:sp>
      <p:pic>
        <p:nvPicPr>
          <p:cNvPr id="5" name="Picture 4" descr="cros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1166649"/>
            <a:ext cx="3547241" cy="47533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114800" y="4454098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is Nailed to the Cross</a:t>
            </a:r>
          </a:p>
        </p:txBody>
      </p:sp>
    </p:spTree>
    <p:extLst>
      <p:ext uri="{BB962C8B-B14F-4D97-AF65-F5344CB8AC3E}">
        <p14:creationId xmlns:p14="http://schemas.microsoft.com/office/powerpoint/2010/main" val="1648890445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inthemanger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27686"/>
            <a:ext cx="5839322" cy="437949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980" y="932460"/>
            <a:ext cx="4879244" cy="500935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46206251"/>
      </p:ext>
    </p:extLst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iledf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5444" y="677951"/>
            <a:ext cx="3716910" cy="558836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herforgivethem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2267"/>
            <a:ext cx="9143999" cy="595346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ur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81000"/>
            <a:ext cx="4072544" cy="61199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e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914400"/>
            <a:ext cx="3763370" cy="52715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2743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Twelfth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26670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Dies on the Cross</a:t>
            </a:r>
          </a:p>
        </p:txBody>
      </p:sp>
    </p:spTree>
    <p:extLst>
      <p:ext uri="{BB962C8B-B14F-4D97-AF65-F5344CB8AC3E}">
        <p14:creationId xmlns:p14="http://schemas.microsoft.com/office/powerpoint/2010/main" val="262957501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B0D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959896"/>
            <a:ext cx="4916130" cy="27858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447309" y="4100945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49118"/>
      </p:ext>
    </p:extLst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99702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riheb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57329"/>
            <a:ext cx="7823200" cy="52195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053" y="914400"/>
            <a:ext cx="6807198" cy="51053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00115942"/>
      </p:ext>
    </p:extLst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nofthr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428" y="304799"/>
            <a:ext cx="6922944" cy="609219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5867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Thirteen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6576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is Taken Down from the Cross</a:t>
            </a:r>
          </a:p>
        </p:txBody>
      </p:sp>
      <p:pic>
        <p:nvPicPr>
          <p:cNvPr id="5" name="Picture 4" descr="cros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143000"/>
            <a:ext cx="3505200" cy="4743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51134423"/>
      </p:ext>
    </p:extLst>
  </p:cSld>
  <p:clrMapOvr>
    <a:masterClrMapping/>
  </p:clrMapOvr>
  <p:transition spd="slow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10" y="762001"/>
            <a:ext cx="7401626" cy="52578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75013354"/>
      </p:ext>
    </p:extLst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preparedforbu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113435" cy="614273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"/>
            <a:ext cx="9146983" cy="68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0270"/>
      </p:ext>
    </p:extLst>
  </p:cSld>
  <p:clrMapOvr>
    <a:masterClrMapping/>
  </p:clrMapOvr>
  <p:transition spd="slow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6705600" cy="6019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5486401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hiller" pitchFamily="82" charset="0"/>
              </a:rPr>
              <a:t>Jesus is Laid in the Tomb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85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hiller" pitchFamily="82" charset="0"/>
              </a:rPr>
              <a:t>The Fourteenth Station</a:t>
            </a:r>
          </a:p>
        </p:txBody>
      </p:sp>
    </p:spTree>
    <p:extLst>
      <p:ext uri="{BB962C8B-B14F-4D97-AF65-F5344CB8AC3E}">
        <p14:creationId xmlns:p14="http://schemas.microsoft.com/office/powerpoint/2010/main" val="268993325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72" y="190454"/>
            <a:ext cx="4727028" cy="63972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5169" y="2438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The Second Station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457704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Chiller" pitchFamily="82" charset="0"/>
              </a:rPr>
              <a:t>Jesus accepts His Cross</a:t>
            </a:r>
          </a:p>
        </p:txBody>
      </p:sp>
    </p:spTree>
    <p:extLst>
      <p:ext uri="{BB962C8B-B14F-4D97-AF65-F5344CB8AC3E}">
        <p14:creationId xmlns:p14="http://schemas.microsoft.com/office/powerpoint/2010/main" val="142706553"/>
      </p:ext>
    </p:extLst>
  </p:cSld>
  <p:clrMapOvr>
    <a:masterClrMapping/>
  </p:clrMapOvr>
  <p:transition spd="slow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AC3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islaidinthet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"/>
            <a:ext cx="5943600" cy="657963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398329" cy="40386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6432955" cy="48203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71733754"/>
      </p:ext>
    </p:extLst>
  </p:cSld>
  <p:clrMapOvr>
    <a:masterClrMapping/>
  </p:clrMapOvr>
  <p:transition spd="slow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442198" cy="55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2982"/>
      </p:ext>
    </p:extLst>
  </p:cSld>
  <p:clrMapOvr>
    <a:masterClrMapping/>
  </p:clrMapOvr>
  <p:transition spd="slow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irstepcand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895600"/>
            <a:ext cx="4291012" cy="33427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sunrise-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457200"/>
            <a:ext cx="5315943" cy="3505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acceptshis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723768"/>
            <a:ext cx="7772399" cy="518770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1623" y="835433"/>
            <a:ext cx="3859164" cy="517249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95176146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116</Words>
  <Application>Microsoft Office PowerPoint</Application>
  <PresentationFormat>On-screen Show (4:3)</PresentationFormat>
  <Paragraphs>30</Paragraphs>
  <Slides>76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Chiller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BethAnn</dc:creator>
  <cp:lastModifiedBy>Ferns DA</cp:lastModifiedBy>
  <cp:revision>125</cp:revision>
  <dcterms:created xsi:type="dcterms:W3CDTF">2011-03-09T22:23:20Z</dcterms:created>
  <dcterms:modified xsi:type="dcterms:W3CDTF">2021-03-25T13:56:32Z</dcterms:modified>
</cp:coreProperties>
</file>