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19240-98FE-4250-9DAF-9DE27F3B5BB5}" v="180" dt="2021-03-23T12:42:5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cs typeface="Calibri Light"/>
              </a:rPr>
              <a:t>Holy Week</a:t>
            </a:r>
            <a:br>
              <a:rPr lang="en-US" sz="5400" dirty="0">
                <a:cs typeface="Calibri Light"/>
              </a:rPr>
            </a:b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D7CE652-09CE-44AE-AC65-03A537FDC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5" r="739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35F2F-48F1-4411-8A72-EC8185EF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Holy Saturday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D25DF6-77CF-4BA5-9933-4765A44D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442186"/>
            <a:ext cx="6472362" cy="44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131C5-FD9A-4692-9F36-EF503BA1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Easter Sunday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985D4BC-A92A-4B0C-BAA7-0A3BFBFFE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576" y="3067170"/>
            <a:ext cx="2930134" cy="3109202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D0428A2-66F8-4CCA-ACC2-9141EFC5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1016384"/>
            <a:ext cx="6642532" cy="52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88D136B2-8A3F-46AC-89D5-60DC068A5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90" y="271759"/>
            <a:ext cx="7102273" cy="59385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192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E3A0C2E7-5905-41D5-AB37-5D572976D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323" y="141662"/>
            <a:ext cx="7302089" cy="66819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52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347BE-325E-4E5E-A532-66D74901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Sunday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453CBA6-3484-4A47-A640-4ECCDBA9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877206"/>
            <a:ext cx="6881240" cy="47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56B3B-CFAD-4D28-BBD6-3E22ECA6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Monday</a:t>
            </a:r>
            <a:endParaRPr lang="en-US" sz="48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DFD72A1B-22CB-4E4B-9D92-55D51DBD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09" y="3383121"/>
            <a:ext cx="3159034" cy="2793251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3DA6132-9DE7-4C59-95DA-5E5B2C3D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733473"/>
            <a:ext cx="6995653" cy="50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8DF0E-8F33-4128-954E-36E78DF7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Tuesday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E05697B-9C24-489D-AF41-32BFBF718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540016"/>
            <a:ext cx="6472362" cy="436299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840D008-FED3-48CD-AE4E-D7274D2C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07" y="4824069"/>
            <a:ext cx="2743200" cy="12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3F7AA-EF82-43A5-B57B-94B164A2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Wednesday</a:t>
            </a:r>
            <a:endParaRPr lang="en-US" sz="48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4D13502-DD04-42E8-923D-749D1255C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90" y="3762923"/>
            <a:ext cx="3582072" cy="2033646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654C0C2-B342-4AB9-AB1A-8AAE14F0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534127"/>
            <a:ext cx="6642532" cy="55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1F987-7CDB-403F-B899-595F8EC7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Thursday</a:t>
            </a:r>
            <a:br>
              <a:rPr lang="en-US" sz="4800">
                <a:solidFill>
                  <a:schemeClr val="bg1"/>
                </a:solidFill>
                <a:cs typeface="Calibri Light"/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0F1A7A3-31CA-40F1-8B68-F2CB7BDF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90" y="3669902"/>
            <a:ext cx="3582072" cy="2219688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4DDEB7D-E9BA-49FB-9E72-A44476EA1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767646"/>
            <a:ext cx="6642532" cy="44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E2BF5-EDA4-475C-AE5C-B9E60032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Friday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E44C44B-6C5C-4F9A-8290-35DA5FDFB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708887"/>
            <a:ext cx="6472362" cy="5458396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AF8C2728-468D-4BB9-A27A-CABDF3DD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90" y="4381268"/>
            <a:ext cx="2743200" cy="19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Holy Week </vt:lpstr>
      <vt:lpstr>PowerPoint Presentation</vt:lpstr>
      <vt:lpstr>PowerPoint Presentation</vt:lpstr>
      <vt:lpstr>Sunday</vt:lpstr>
      <vt:lpstr>Monday</vt:lpstr>
      <vt:lpstr>Tuesday</vt:lpstr>
      <vt:lpstr>Wednesday</vt:lpstr>
      <vt:lpstr>Thursday </vt:lpstr>
      <vt:lpstr>Good Friday</vt:lpstr>
      <vt:lpstr>Holy Saturday</vt:lpstr>
      <vt:lpstr>Easter Sunday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Ferns DA</cp:lastModifiedBy>
  <cp:revision>67</cp:revision>
  <dcterms:created xsi:type="dcterms:W3CDTF">2021-03-23T11:57:37Z</dcterms:created>
  <dcterms:modified xsi:type="dcterms:W3CDTF">2022-03-30T10:57:02Z</dcterms:modified>
</cp:coreProperties>
</file>