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sldIdLst>
    <p:sldId id="256" r:id="rId2"/>
    <p:sldId id="258" r:id="rId3"/>
    <p:sldId id="259" r:id="rId4"/>
    <p:sldId id="260" r:id="rId5"/>
    <p:sldId id="267" r:id="rId6"/>
    <p:sldId id="262" r:id="rId7"/>
    <p:sldId id="263" r:id="rId8"/>
    <p:sldId id="264" r:id="rId9"/>
    <p:sldId id="266" r:id="rId10"/>
    <p:sldId id="277" r:id="rId11"/>
    <p:sldId id="280" r:id="rId12"/>
    <p:sldId id="281" r:id="rId13"/>
    <p:sldId id="282" r:id="rId14"/>
    <p:sldId id="28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68" autoAdjust="0"/>
    <p:restoredTop sz="0" autoAdjust="0"/>
  </p:normalViewPr>
  <p:slideViewPr>
    <p:cSldViewPr snapToGrid="0">
      <p:cViewPr varScale="1">
        <p:scale>
          <a:sx n="33" d="100"/>
          <a:sy n="33" d="100"/>
        </p:scale>
        <p:origin x="168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F0CD16-D2EA-4061-AB90-C626C70D71AF}"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122002F3-CEB8-489C-8610-871A49935E69}">
      <dgm:prSet/>
      <dgm:spPr/>
      <dgm:t>
        <a:bodyPr/>
        <a:lstStyle/>
        <a:p>
          <a:r>
            <a:rPr lang="en-IE"/>
            <a:t>To live in peace means that we must be willing to forgive others</a:t>
          </a:r>
          <a:endParaRPr lang="en-US"/>
        </a:p>
      </dgm:t>
    </dgm:pt>
    <dgm:pt modelId="{793A44BF-5F2A-4CD7-8934-B5A03F83BBCD}" type="parTrans" cxnId="{8B59E2F5-FB8E-4D13-AEE2-267A89B64D34}">
      <dgm:prSet/>
      <dgm:spPr/>
      <dgm:t>
        <a:bodyPr/>
        <a:lstStyle/>
        <a:p>
          <a:endParaRPr lang="en-US"/>
        </a:p>
      </dgm:t>
    </dgm:pt>
    <dgm:pt modelId="{00B6F2AA-D7A0-4FFC-B7BA-C1638AD5D194}" type="sibTrans" cxnId="{8B59E2F5-FB8E-4D13-AEE2-267A89B64D34}">
      <dgm:prSet/>
      <dgm:spPr/>
      <dgm:t>
        <a:bodyPr/>
        <a:lstStyle/>
        <a:p>
          <a:endParaRPr lang="en-US"/>
        </a:p>
      </dgm:t>
    </dgm:pt>
    <dgm:pt modelId="{00EA007A-08F0-4CA3-8688-A9D7AE7FD869}">
      <dgm:prSet/>
      <dgm:spPr/>
      <dgm:t>
        <a:bodyPr/>
        <a:lstStyle/>
        <a:p>
          <a:r>
            <a:rPr lang="en-IE"/>
            <a:t>We must work towards healing any hurt that may have been done to us or others</a:t>
          </a:r>
          <a:endParaRPr lang="en-US"/>
        </a:p>
      </dgm:t>
    </dgm:pt>
    <dgm:pt modelId="{3AB19FAB-0BC3-40E9-BA83-3EC2C8D92596}" type="parTrans" cxnId="{B49C3C22-AA50-4083-B278-FA88C87DCED0}">
      <dgm:prSet/>
      <dgm:spPr/>
      <dgm:t>
        <a:bodyPr/>
        <a:lstStyle/>
        <a:p>
          <a:endParaRPr lang="en-US"/>
        </a:p>
      </dgm:t>
    </dgm:pt>
    <dgm:pt modelId="{29776E5D-E033-4A50-BC1D-32E4E52B8777}" type="sibTrans" cxnId="{B49C3C22-AA50-4083-B278-FA88C87DCED0}">
      <dgm:prSet/>
      <dgm:spPr/>
      <dgm:t>
        <a:bodyPr/>
        <a:lstStyle/>
        <a:p>
          <a:endParaRPr lang="en-US"/>
        </a:p>
      </dgm:t>
    </dgm:pt>
    <dgm:pt modelId="{CD6E8A9A-C747-4F1D-B81B-546DE492DB4D}" type="pres">
      <dgm:prSet presAssocID="{56F0CD16-D2EA-4061-AB90-C626C70D71AF}" presName="vert0" presStyleCnt="0">
        <dgm:presLayoutVars>
          <dgm:dir/>
          <dgm:animOne val="branch"/>
          <dgm:animLvl val="lvl"/>
        </dgm:presLayoutVars>
      </dgm:prSet>
      <dgm:spPr/>
    </dgm:pt>
    <dgm:pt modelId="{C6C3B892-0EEC-4624-B83B-3E3E05AE10A1}" type="pres">
      <dgm:prSet presAssocID="{122002F3-CEB8-489C-8610-871A49935E69}" presName="thickLine" presStyleLbl="alignNode1" presStyleIdx="0" presStyleCnt="2"/>
      <dgm:spPr/>
    </dgm:pt>
    <dgm:pt modelId="{66E14B4A-CD7C-4F35-8199-032642740E71}" type="pres">
      <dgm:prSet presAssocID="{122002F3-CEB8-489C-8610-871A49935E69}" presName="horz1" presStyleCnt="0"/>
      <dgm:spPr/>
    </dgm:pt>
    <dgm:pt modelId="{04681BE5-BA02-4D60-81BD-691ADED0236A}" type="pres">
      <dgm:prSet presAssocID="{122002F3-CEB8-489C-8610-871A49935E69}" presName="tx1" presStyleLbl="revTx" presStyleIdx="0" presStyleCnt="2"/>
      <dgm:spPr/>
    </dgm:pt>
    <dgm:pt modelId="{3E99C794-8221-4495-9A4A-5F72C233B70C}" type="pres">
      <dgm:prSet presAssocID="{122002F3-CEB8-489C-8610-871A49935E69}" presName="vert1" presStyleCnt="0"/>
      <dgm:spPr/>
    </dgm:pt>
    <dgm:pt modelId="{84B47EB7-FE4F-4AFE-9554-F76F33235A7D}" type="pres">
      <dgm:prSet presAssocID="{00EA007A-08F0-4CA3-8688-A9D7AE7FD869}" presName="thickLine" presStyleLbl="alignNode1" presStyleIdx="1" presStyleCnt="2"/>
      <dgm:spPr/>
    </dgm:pt>
    <dgm:pt modelId="{85432A37-AE3B-4D8E-89D8-6215A14E476A}" type="pres">
      <dgm:prSet presAssocID="{00EA007A-08F0-4CA3-8688-A9D7AE7FD869}" presName="horz1" presStyleCnt="0"/>
      <dgm:spPr/>
    </dgm:pt>
    <dgm:pt modelId="{CEA15478-8163-4620-95AB-9DC29E272CB6}" type="pres">
      <dgm:prSet presAssocID="{00EA007A-08F0-4CA3-8688-A9D7AE7FD869}" presName="tx1" presStyleLbl="revTx" presStyleIdx="1" presStyleCnt="2"/>
      <dgm:spPr/>
    </dgm:pt>
    <dgm:pt modelId="{8C180DB6-B44F-456E-997D-5F746964C4B9}" type="pres">
      <dgm:prSet presAssocID="{00EA007A-08F0-4CA3-8688-A9D7AE7FD869}" presName="vert1" presStyleCnt="0"/>
      <dgm:spPr/>
    </dgm:pt>
  </dgm:ptLst>
  <dgm:cxnLst>
    <dgm:cxn modelId="{CD25EF06-B4C3-487E-B349-A7EDA72A2F6C}" type="presOf" srcId="{00EA007A-08F0-4CA3-8688-A9D7AE7FD869}" destId="{CEA15478-8163-4620-95AB-9DC29E272CB6}" srcOrd="0" destOrd="0" presId="urn:microsoft.com/office/officeart/2008/layout/LinedList"/>
    <dgm:cxn modelId="{B49C3C22-AA50-4083-B278-FA88C87DCED0}" srcId="{56F0CD16-D2EA-4061-AB90-C626C70D71AF}" destId="{00EA007A-08F0-4CA3-8688-A9D7AE7FD869}" srcOrd="1" destOrd="0" parTransId="{3AB19FAB-0BC3-40E9-BA83-3EC2C8D92596}" sibTransId="{29776E5D-E033-4A50-BC1D-32E4E52B8777}"/>
    <dgm:cxn modelId="{E2832749-4DCA-42A9-9EE5-F57C286EED5A}" type="presOf" srcId="{56F0CD16-D2EA-4061-AB90-C626C70D71AF}" destId="{CD6E8A9A-C747-4F1D-B81B-546DE492DB4D}" srcOrd="0" destOrd="0" presId="urn:microsoft.com/office/officeart/2008/layout/LinedList"/>
    <dgm:cxn modelId="{8F85BB6F-53DF-4FDE-AD5D-24E0BE43EF53}" type="presOf" srcId="{122002F3-CEB8-489C-8610-871A49935E69}" destId="{04681BE5-BA02-4D60-81BD-691ADED0236A}" srcOrd="0" destOrd="0" presId="urn:microsoft.com/office/officeart/2008/layout/LinedList"/>
    <dgm:cxn modelId="{8B59E2F5-FB8E-4D13-AEE2-267A89B64D34}" srcId="{56F0CD16-D2EA-4061-AB90-C626C70D71AF}" destId="{122002F3-CEB8-489C-8610-871A49935E69}" srcOrd="0" destOrd="0" parTransId="{793A44BF-5F2A-4CD7-8934-B5A03F83BBCD}" sibTransId="{00B6F2AA-D7A0-4FFC-B7BA-C1638AD5D194}"/>
    <dgm:cxn modelId="{AA99CC82-82A1-409D-B82C-91B18D653E67}" type="presParOf" srcId="{CD6E8A9A-C747-4F1D-B81B-546DE492DB4D}" destId="{C6C3B892-0EEC-4624-B83B-3E3E05AE10A1}" srcOrd="0" destOrd="0" presId="urn:microsoft.com/office/officeart/2008/layout/LinedList"/>
    <dgm:cxn modelId="{A6019E6E-F1AA-4CBA-8829-403E8FBA85B1}" type="presParOf" srcId="{CD6E8A9A-C747-4F1D-B81B-546DE492DB4D}" destId="{66E14B4A-CD7C-4F35-8199-032642740E71}" srcOrd="1" destOrd="0" presId="urn:microsoft.com/office/officeart/2008/layout/LinedList"/>
    <dgm:cxn modelId="{6630BEF7-8A9C-4DEE-930C-E890BA0F5896}" type="presParOf" srcId="{66E14B4A-CD7C-4F35-8199-032642740E71}" destId="{04681BE5-BA02-4D60-81BD-691ADED0236A}" srcOrd="0" destOrd="0" presId="urn:microsoft.com/office/officeart/2008/layout/LinedList"/>
    <dgm:cxn modelId="{31731F7C-0000-4BC2-8AF5-049BB81C2CAB}" type="presParOf" srcId="{66E14B4A-CD7C-4F35-8199-032642740E71}" destId="{3E99C794-8221-4495-9A4A-5F72C233B70C}" srcOrd="1" destOrd="0" presId="urn:microsoft.com/office/officeart/2008/layout/LinedList"/>
    <dgm:cxn modelId="{ED0B26A8-1ADD-4A5F-AB6D-FB302EDEC93F}" type="presParOf" srcId="{CD6E8A9A-C747-4F1D-B81B-546DE492DB4D}" destId="{84B47EB7-FE4F-4AFE-9554-F76F33235A7D}" srcOrd="2" destOrd="0" presId="urn:microsoft.com/office/officeart/2008/layout/LinedList"/>
    <dgm:cxn modelId="{C50DC780-C881-4D64-BD17-BE28CFFC38CE}" type="presParOf" srcId="{CD6E8A9A-C747-4F1D-B81B-546DE492DB4D}" destId="{85432A37-AE3B-4D8E-89D8-6215A14E476A}" srcOrd="3" destOrd="0" presId="urn:microsoft.com/office/officeart/2008/layout/LinedList"/>
    <dgm:cxn modelId="{5033E3FF-33EE-42DE-AFF7-E1F6F2A6EEBC}" type="presParOf" srcId="{85432A37-AE3B-4D8E-89D8-6215A14E476A}" destId="{CEA15478-8163-4620-95AB-9DC29E272CB6}" srcOrd="0" destOrd="0" presId="urn:microsoft.com/office/officeart/2008/layout/LinedList"/>
    <dgm:cxn modelId="{1C9CE03B-ED30-41A5-8DD0-764C0F368A6D}" type="presParOf" srcId="{85432A37-AE3B-4D8E-89D8-6215A14E476A}" destId="{8C180DB6-B44F-456E-997D-5F746964C4B9}"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DDC22A-7DFD-4B67-B721-B8476345A29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9992A02-5D0C-472A-9C0E-70B46D1AFB88}">
      <dgm:prSet/>
      <dgm:spPr/>
      <dgm:t>
        <a:bodyPr/>
        <a:lstStyle/>
        <a:p>
          <a:pPr>
            <a:lnSpc>
              <a:spcPct val="100000"/>
            </a:lnSpc>
          </a:pPr>
          <a:r>
            <a:rPr lang="en-IE"/>
            <a:t>Can you think of any book, film or television show that has a plot about revenge? </a:t>
          </a:r>
          <a:endParaRPr lang="en-US"/>
        </a:p>
      </dgm:t>
    </dgm:pt>
    <dgm:pt modelId="{14FD7743-0F61-4992-8A92-52826F0D67DD}" type="parTrans" cxnId="{BC953D4D-0BB7-4261-84D7-50E3DB6B4A4F}">
      <dgm:prSet/>
      <dgm:spPr/>
      <dgm:t>
        <a:bodyPr/>
        <a:lstStyle/>
        <a:p>
          <a:endParaRPr lang="en-US"/>
        </a:p>
      </dgm:t>
    </dgm:pt>
    <dgm:pt modelId="{37E7375B-573D-48EE-BC85-CDF7779FACAE}" type="sibTrans" cxnId="{BC953D4D-0BB7-4261-84D7-50E3DB6B4A4F}">
      <dgm:prSet/>
      <dgm:spPr/>
      <dgm:t>
        <a:bodyPr/>
        <a:lstStyle/>
        <a:p>
          <a:endParaRPr lang="en-US"/>
        </a:p>
      </dgm:t>
    </dgm:pt>
    <dgm:pt modelId="{A0230A7A-2FEF-4E14-9055-0792F103C418}">
      <dgm:prSet/>
      <dgm:spPr/>
      <dgm:t>
        <a:bodyPr/>
        <a:lstStyle/>
        <a:p>
          <a:pPr>
            <a:lnSpc>
              <a:spcPct val="100000"/>
            </a:lnSpc>
          </a:pPr>
          <a:r>
            <a:rPr lang="en-IE"/>
            <a:t>Describe why the character in it wanted to get revenge. </a:t>
          </a:r>
          <a:endParaRPr lang="en-US"/>
        </a:p>
      </dgm:t>
    </dgm:pt>
    <dgm:pt modelId="{99F3C54C-49A4-4789-8B74-D607670D1221}" type="parTrans" cxnId="{9F228477-6510-4C26-82C5-A298F0B1864F}">
      <dgm:prSet/>
      <dgm:spPr/>
      <dgm:t>
        <a:bodyPr/>
        <a:lstStyle/>
        <a:p>
          <a:endParaRPr lang="en-US"/>
        </a:p>
      </dgm:t>
    </dgm:pt>
    <dgm:pt modelId="{3C289066-0D1E-4BE7-BEB4-522D05793E2C}" type="sibTrans" cxnId="{9F228477-6510-4C26-82C5-A298F0B1864F}">
      <dgm:prSet/>
      <dgm:spPr/>
      <dgm:t>
        <a:bodyPr/>
        <a:lstStyle/>
        <a:p>
          <a:endParaRPr lang="en-US"/>
        </a:p>
      </dgm:t>
    </dgm:pt>
    <dgm:pt modelId="{67C6A57D-5EA2-4E8D-8868-79A9B6EE2386}">
      <dgm:prSet/>
      <dgm:spPr/>
      <dgm:t>
        <a:bodyPr/>
        <a:lstStyle/>
        <a:p>
          <a:pPr>
            <a:lnSpc>
              <a:spcPct val="100000"/>
            </a:lnSpc>
          </a:pPr>
          <a:r>
            <a:rPr lang="en-IE"/>
            <a:t>Can you remember the outcome of the movie/tv-show/book? </a:t>
          </a:r>
          <a:endParaRPr lang="en-US"/>
        </a:p>
      </dgm:t>
    </dgm:pt>
    <dgm:pt modelId="{A0C0A1F6-5E27-4753-96E8-67A4F248FEB4}" type="parTrans" cxnId="{19932BD7-D5C5-4457-A068-15608A796CBB}">
      <dgm:prSet/>
      <dgm:spPr/>
      <dgm:t>
        <a:bodyPr/>
        <a:lstStyle/>
        <a:p>
          <a:endParaRPr lang="en-US"/>
        </a:p>
      </dgm:t>
    </dgm:pt>
    <dgm:pt modelId="{9765E48E-6798-44D2-AD23-CF44897D7BCE}" type="sibTrans" cxnId="{19932BD7-D5C5-4457-A068-15608A796CBB}">
      <dgm:prSet/>
      <dgm:spPr/>
      <dgm:t>
        <a:bodyPr/>
        <a:lstStyle/>
        <a:p>
          <a:endParaRPr lang="en-US"/>
        </a:p>
      </dgm:t>
    </dgm:pt>
    <dgm:pt modelId="{EAEABC2B-126B-4AE8-8209-4A96840582E9}">
      <dgm:prSet/>
      <dgm:spPr/>
      <dgm:t>
        <a:bodyPr/>
        <a:lstStyle/>
        <a:p>
          <a:pPr>
            <a:lnSpc>
              <a:spcPct val="100000"/>
            </a:lnSpc>
          </a:pPr>
          <a:r>
            <a:rPr lang="en-IE"/>
            <a:t>Did the plot for revenge work? </a:t>
          </a:r>
          <a:endParaRPr lang="en-US"/>
        </a:p>
      </dgm:t>
    </dgm:pt>
    <dgm:pt modelId="{3530B97F-5C66-4150-8C86-34DC73EFFC42}" type="parTrans" cxnId="{986DE10E-5963-4869-9E21-7CCFB174F2CF}">
      <dgm:prSet/>
      <dgm:spPr/>
      <dgm:t>
        <a:bodyPr/>
        <a:lstStyle/>
        <a:p>
          <a:endParaRPr lang="en-US"/>
        </a:p>
      </dgm:t>
    </dgm:pt>
    <dgm:pt modelId="{CC6728ED-B35A-4947-9068-4796BE9527CC}" type="sibTrans" cxnId="{986DE10E-5963-4869-9E21-7CCFB174F2CF}">
      <dgm:prSet/>
      <dgm:spPr/>
      <dgm:t>
        <a:bodyPr/>
        <a:lstStyle/>
        <a:p>
          <a:endParaRPr lang="en-US"/>
        </a:p>
      </dgm:t>
    </dgm:pt>
    <dgm:pt modelId="{04D8F792-D0B5-457D-8C70-F917C5B99A3D}" type="pres">
      <dgm:prSet presAssocID="{CCDDC22A-7DFD-4B67-B721-B8476345A29B}" presName="root" presStyleCnt="0">
        <dgm:presLayoutVars>
          <dgm:dir/>
          <dgm:resizeHandles val="exact"/>
        </dgm:presLayoutVars>
      </dgm:prSet>
      <dgm:spPr/>
    </dgm:pt>
    <dgm:pt modelId="{D4D1074F-6041-4362-B196-E911189CFC64}" type="pres">
      <dgm:prSet presAssocID="{E9992A02-5D0C-472A-9C0E-70B46D1AFB88}" presName="compNode" presStyleCnt="0"/>
      <dgm:spPr/>
    </dgm:pt>
    <dgm:pt modelId="{1E913BAF-7943-4FAC-9312-1097F306EBDE}" type="pres">
      <dgm:prSet presAssocID="{E9992A02-5D0C-472A-9C0E-70B46D1AFB88}" presName="bgRect" presStyleLbl="bgShp" presStyleIdx="0" presStyleCnt="4"/>
      <dgm:spPr/>
    </dgm:pt>
    <dgm:pt modelId="{F37F2EEA-350A-42D8-83B7-751BB8619015}" type="pres">
      <dgm:prSet presAssocID="{E9992A02-5D0C-472A-9C0E-70B46D1AFB8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oker Hat"/>
        </a:ext>
      </dgm:extLst>
    </dgm:pt>
    <dgm:pt modelId="{76C0CFAE-B854-4888-AB9E-7F9A9CCEBF75}" type="pres">
      <dgm:prSet presAssocID="{E9992A02-5D0C-472A-9C0E-70B46D1AFB88}" presName="spaceRect" presStyleCnt="0"/>
      <dgm:spPr/>
    </dgm:pt>
    <dgm:pt modelId="{B323D621-2A3D-447E-B724-9FE007FCA274}" type="pres">
      <dgm:prSet presAssocID="{E9992A02-5D0C-472A-9C0E-70B46D1AFB88}" presName="parTx" presStyleLbl="revTx" presStyleIdx="0" presStyleCnt="4">
        <dgm:presLayoutVars>
          <dgm:chMax val="0"/>
          <dgm:chPref val="0"/>
        </dgm:presLayoutVars>
      </dgm:prSet>
      <dgm:spPr/>
    </dgm:pt>
    <dgm:pt modelId="{000C80CA-EA4B-4191-9DD4-E0F9CF7A14ED}" type="pres">
      <dgm:prSet presAssocID="{37E7375B-573D-48EE-BC85-CDF7779FACAE}" presName="sibTrans" presStyleCnt="0"/>
      <dgm:spPr/>
    </dgm:pt>
    <dgm:pt modelId="{294883D3-73F8-4951-872F-A5D00A0D09F0}" type="pres">
      <dgm:prSet presAssocID="{A0230A7A-2FEF-4E14-9055-0792F103C418}" presName="compNode" presStyleCnt="0"/>
      <dgm:spPr/>
    </dgm:pt>
    <dgm:pt modelId="{1A7C0F78-ED19-4060-ADAE-59F29CEBE428}" type="pres">
      <dgm:prSet presAssocID="{A0230A7A-2FEF-4E14-9055-0792F103C418}" presName="bgRect" presStyleLbl="bgShp" presStyleIdx="1" presStyleCnt="4"/>
      <dgm:spPr/>
    </dgm:pt>
    <dgm:pt modelId="{1006122A-290B-4E2A-8399-E2B95B21ACBD}" type="pres">
      <dgm:prSet presAssocID="{A0230A7A-2FEF-4E14-9055-0792F103C41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ngry Face with No Fill"/>
        </a:ext>
      </dgm:extLst>
    </dgm:pt>
    <dgm:pt modelId="{E7200DA0-A33D-4256-B9C9-2E6A90C487C1}" type="pres">
      <dgm:prSet presAssocID="{A0230A7A-2FEF-4E14-9055-0792F103C418}" presName="spaceRect" presStyleCnt="0"/>
      <dgm:spPr/>
    </dgm:pt>
    <dgm:pt modelId="{AF30ABBE-CDB5-4971-B8F7-CE3D972CDDD1}" type="pres">
      <dgm:prSet presAssocID="{A0230A7A-2FEF-4E14-9055-0792F103C418}" presName="parTx" presStyleLbl="revTx" presStyleIdx="1" presStyleCnt="4">
        <dgm:presLayoutVars>
          <dgm:chMax val="0"/>
          <dgm:chPref val="0"/>
        </dgm:presLayoutVars>
      </dgm:prSet>
      <dgm:spPr/>
    </dgm:pt>
    <dgm:pt modelId="{6D3BF39F-E404-4FB7-B6B5-C1C2D0EC8FD3}" type="pres">
      <dgm:prSet presAssocID="{3C289066-0D1E-4BE7-BEB4-522D05793E2C}" presName="sibTrans" presStyleCnt="0"/>
      <dgm:spPr/>
    </dgm:pt>
    <dgm:pt modelId="{19D1E44B-BACB-4A29-9637-C68EC815825C}" type="pres">
      <dgm:prSet presAssocID="{67C6A57D-5EA2-4E8D-8868-79A9B6EE2386}" presName="compNode" presStyleCnt="0"/>
      <dgm:spPr/>
    </dgm:pt>
    <dgm:pt modelId="{DBB5D9D2-EFEE-4FBB-8AE5-33074D8C53DF}" type="pres">
      <dgm:prSet presAssocID="{67C6A57D-5EA2-4E8D-8868-79A9B6EE2386}" presName="bgRect" presStyleLbl="bgShp" presStyleIdx="2" presStyleCnt="4"/>
      <dgm:spPr/>
    </dgm:pt>
    <dgm:pt modelId="{42091289-CAD7-466F-98FC-0E5D58B9ED0D}" type="pres">
      <dgm:prSet presAssocID="{67C6A57D-5EA2-4E8D-8868-79A9B6EE238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levision"/>
        </a:ext>
      </dgm:extLst>
    </dgm:pt>
    <dgm:pt modelId="{8B0048C9-1741-4844-9F27-5A2D23FBFB06}" type="pres">
      <dgm:prSet presAssocID="{67C6A57D-5EA2-4E8D-8868-79A9B6EE2386}" presName="spaceRect" presStyleCnt="0"/>
      <dgm:spPr/>
    </dgm:pt>
    <dgm:pt modelId="{B3885125-8E31-47FD-AFC0-7ED47372557C}" type="pres">
      <dgm:prSet presAssocID="{67C6A57D-5EA2-4E8D-8868-79A9B6EE2386}" presName="parTx" presStyleLbl="revTx" presStyleIdx="2" presStyleCnt="4">
        <dgm:presLayoutVars>
          <dgm:chMax val="0"/>
          <dgm:chPref val="0"/>
        </dgm:presLayoutVars>
      </dgm:prSet>
      <dgm:spPr/>
    </dgm:pt>
    <dgm:pt modelId="{8A4C0C7B-67FF-4DE7-BB27-9037E8555ED0}" type="pres">
      <dgm:prSet presAssocID="{9765E48E-6798-44D2-AD23-CF44897D7BCE}" presName="sibTrans" presStyleCnt="0"/>
      <dgm:spPr/>
    </dgm:pt>
    <dgm:pt modelId="{CFD893AC-5464-48C6-99CB-3E6ED7D33941}" type="pres">
      <dgm:prSet presAssocID="{EAEABC2B-126B-4AE8-8209-4A96840582E9}" presName="compNode" presStyleCnt="0"/>
      <dgm:spPr/>
    </dgm:pt>
    <dgm:pt modelId="{C4C85E1F-34FC-4001-A446-F012091A68E0}" type="pres">
      <dgm:prSet presAssocID="{EAEABC2B-126B-4AE8-8209-4A96840582E9}" presName="bgRect" presStyleLbl="bgShp" presStyleIdx="3" presStyleCnt="4"/>
      <dgm:spPr/>
    </dgm:pt>
    <dgm:pt modelId="{2367674A-57E8-4A5D-8F0D-D19886948DF6}" type="pres">
      <dgm:prSet presAssocID="{EAEABC2B-126B-4AE8-8209-4A96840582E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ngry Face with Solid Fill"/>
        </a:ext>
      </dgm:extLst>
    </dgm:pt>
    <dgm:pt modelId="{F4C01009-A712-4EAD-953C-D115070A62DF}" type="pres">
      <dgm:prSet presAssocID="{EAEABC2B-126B-4AE8-8209-4A96840582E9}" presName="spaceRect" presStyleCnt="0"/>
      <dgm:spPr/>
    </dgm:pt>
    <dgm:pt modelId="{53609C21-9171-42C0-A974-A3B0B2328DBE}" type="pres">
      <dgm:prSet presAssocID="{EAEABC2B-126B-4AE8-8209-4A96840582E9}" presName="parTx" presStyleLbl="revTx" presStyleIdx="3" presStyleCnt="4">
        <dgm:presLayoutVars>
          <dgm:chMax val="0"/>
          <dgm:chPref val="0"/>
        </dgm:presLayoutVars>
      </dgm:prSet>
      <dgm:spPr/>
    </dgm:pt>
  </dgm:ptLst>
  <dgm:cxnLst>
    <dgm:cxn modelId="{986DE10E-5963-4869-9E21-7CCFB174F2CF}" srcId="{CCDDC22A-7DFD-4B67-B721-B8476345A29B}" destId="{EAEABC2B-126B-4AE8-8209-4A96840582E9}" srcOrd="3" destOrd="0" parTransId="{3530B97F-5C66-4150-8C86-34DC73EFFC42}" sibTransId="{CC6728ED-B35A-4947-9068-4796BE9527CC}"/>
    <dgm:cxn modelId="{EF555B21-0A25-4D3C-BBD1-A1D5A70E1661}" type="presOf" srcId="{EAEABC2B-126B-4AE8-8209-4A96840582E9}" destId="{53609C21-9171-42C0-A974-A3B0B2328DBE}" srcOrd="0" destOrd="0" presId="urn:microsoft.com/office/officeart/2018/2/layout/IconVerticalSolidList"/>
    <dgm:cxn modelId="{C0C4EA3A-6E83-4E3F-8D00-F62D56698A50}" type="presOf" srcId="{A0230A7A-2FEF-4E14-9055-0792F103C418}" destId="{AF30ABBE-CDB5-4971-B8F7-CE3D972CDDD1}" srcOrd="0" destOrd="0" presId="urn:microsoft.com/office/officeart/2018/2/layout/IconVerticalSolidList"/>
    <dgm:cxn modelId="{BC953D4D-0BB7-4261-84D7-50E3DB6B4A4F}" srcId="{CCDDC22A-7DFD-4B67-B721-B8476345A29B}" destId="{E9992A02-5D0C-472A-9C0E-70B46D1AFB88}" srcOrd="0" destOrd="0" parTransId="{14FD7743-0F61-4992-8A92-52826F0D67DD}" sibTransId="{37E7375B-573D-48EE-BC85-CDF7779FACAE}"/>
    <dgm:cxn modelId="{9F228477-6510-4C26-82C5-A298F0B1864F}" srcId="{CCDDC22A-7DFD-4B67-B721-B8476345A29B}" destId="{A0230A7A-2FEF-4E14-9055-0792F103C418}" srcOrd="1" destOrd="0" parTransId="{99F3C54C-49A4-4789-8B74-D607670D1221}" sibTransId="{3C289066-0D1E-4BE7-BEB4-522D05793E2C}"/>
    <dgm:cxn modelId="{D01AD77B-54A2-4AD8-B6AB-906B63CE0AB2}" type="presOf" srcId="{CCDDC22A-7DFD-4B67-B721-B8476345A29B}" destId="{04D8F792-D0B5-457D-8C70-F917C5B99A3D}" srcOrd="0" destOrd="0" presId="urn:microsoft.com/office/officeart/2018/2/layout/IconVerticalSolidList"/>
    <dgm:cxn modelId="{A60D08A8-68F1-4412-82B7-49CCA0DB48FB}" type="presOf" srcId="{E9992A02-5D0C-472A-9C0E-70B46D1AFB88}" destId="{B323D621-2A3D-447E-B724-9FE007FCA274}" srcOrd="0" destOrd="0" presId="urn:microsoft.com/office/officeart/2018/2/layout/IconVerticalSolidList"/>
    <dgm:cxn modelId="{19932BD7-D5C5-4457-A068-15608A796CBB}" srcId="{CCDDC22A-7DFD-4B67-B721-B8476345A29B}" destId="{67C6A57D-5EA2-4E8D-8868-79A9B6EE2386}" srcOrd="2" destOrd="0" parTransId="{A0C0A1F6-5E27-4753-96E8-67A4F248FEB4}" sibTransId="{9765E48E-6798-44D2-AD23-CF44897D7BCE}"/>
    <dgm:cxn modelId="{D77EA0EA-24BC-47AA-A344-BFEBA1640ECD}" type="presOf" srcId="{67C6A57D-5EA2-4E8D-8868-79A9B6EE2386}" destId="{B3885125-8E31-47FD-AFC0-7ED47372557C}" srcOrd="0" destOrd="0" presId="urn:microsoft.com/office/officeart/2018/2/layout/IconVerticalSolidList"/>
    <dgm:cxn modelId="{1C93B2AF-E126-4E71-981A-587006D0768A}" type="presParOf" srcId="{04D8F792-D0B5-457D-8C70-F917C5B99A3D}" destId="{D4D1074F-6041-4362-B196-E911189CFC64}" srcOrd="0" destOrd="0" presId="urn:microsoft.com/office/officeart/2018/2/layout/IconVerticalSolidList"/>
    <dgm:cxn modelId="{7808AA25-2776-413B-8FB8-165FF42ABA14}" type="presParOf" srcId="{D4D1074F-6041-4362-B196-E911189CFC64}" destId="{1E913BAF-7943-4FAC-9312-1097F306EBDE}" srcOrd="0" destOrd="0" presId="urn:microsoft.com/office/officeart/2018/2/layout/IconVerticalSolidList"/>
    <dgm:cxn modelId="{15C23395-1027-40C9-9A82-486D43C66FC6}" type="presParOf" srcId="{D4D1074F-6041-4362-B196-E911189CFC64}" destId="{F37F2EEA-350A-42D8-83B7-751BB8619015}" srcOrd="1" destOrd="0" presId="urn:microsoft.com/office/officeart/2018/2/layout/IconVerticalSolidList"/>
    <dgm:cxn modelId="{AED5ED3C-665F-46B3-92AB-F4D93BE4F68A}" type="presParOf" srcId="{D4D1074F-6041-4362-B196-E911189CFC64}" destId="{76C0CFAE-B854-4888-AB9E-7F9A9CCEBF75}" srcOrd="2" destOrd="0" presId="urn:microsoft.com/office/officeart/2018/2/layout/IconVerticalSolidList"/>
    <dgm:cxn modelId="{91CCE258-97CF-42D9-B864-0427AD90B15A}" type="presParOf" srcId="{D4D1074F-6041-4362-B196-E911189CFC64}" destId="{B323D621-2A3D-447E-B724-9FE007FCA274}" srcOrd="3" destOrd="0" presId="urn:microsoft.com/office/officeart/2018/2/layout/IconVerticalSolidList"/>
    <dgm:cxn modelId="{8D22D074-4256-4A86-A982-3AA1B749C2D8}" type="presParOf" srcId="{04D8F792-D0B5-457D-8C70-F917C5B99A3D}" destId="{000C80CA-EA4B-4191-9DD4-E0F9CF7A14ED}" srcOrd="1" destOrd="0" presId="urn:microsoft.com/office/officeart/2018/2/layout/IconVerticalSolidList"/>
    <dgm:cxn modelId="{426F29DE-BE7D-4098-8B23-C9F6B2119F5F}" type="presParOf" srcId="{04D8F792-D0B5-457D-8C70-F917C5B99A3D}" destId="{294883D3-73F8-4951-872F-A5D00A0D09F0}" srcOrd="2" destOrd="0" presId="urn:microsoft.com/office/officeart/2018/2/layout/IconVerticalSolidList"/>
    <dgm:cxn modelId="{FFD7D5F1-CA91-40DA-8A29-FD202CDE134B}" type="presParOf" srcId="{294883D3-73F8-4951-872F-A5D00A0D09F0}" destId="{1A7C0F78-ED19-4060-ADAE-59F29CEBE428}" srcOrd="0" destOrd="0" presId="urn:microsoft.com/office/officeart/2018/2/layout/IconVerticalSolidList"/>
    <dgm:cxn modelId="{8989665F-8BDC-4EDD-8B3F-60F2D36AE78A}" type="presParOf" srcId="{294883D3-73F8-4951-872F-A5D00A0D09F0}" destId="{1006122A-290B-4E2A-8399-E2B95B21ACBD}" srcOrd="1" destOrd="0" presId="urn:microsoft.com/office/officeart/2018/2/layout/IconVerticalSolidList"/>
    <dgm:cxn modelId="{14256CA1-BEED-4344-BB83-461D852D0448}" type="presParOf" srcId="{294883D3-73F8-4951-872F-A5D00A0D09F0}" destId="{E7200DA0-A33D-4256-B9C9-2E6A90C487C1}" srcOrd="2" destOrd="0" presId="urn:microsoft.com/office/officeart/2018/2/layout/IconVerticalSolidList"/>
    <dgm:cxn modelId="{AB7745B9-1141-483F-92CB-E9EA6916032E}" type="presParOf" srcId="{294883D3-73F8-4951-872F-A5D00A0D09F0}" destId="{AF30ABBE-CDB5-4971-B8F7-CE3D972CDDD1}" srcOrd="3" destOrd="0" presId="urn:microsoft.com/office/officeart/2018/2/layout/IconVerticalSolidList"/>
    <dgm:cxn modelId="{FB66D527-D0DF-4601-8C58-28B90ADA8C33}" type="presParOf" srcId="{04D8F792-D0B5-457D-8C70-F917C5B99A3D}" destId="{6D3BF39F-E404-4FB7-B6B5-C1C2D0EC8FD3}" srcOrd="3" destOrd="0" presId="urn:microsoft.com/office/officeart/2018/2/layout/IconVerticalSolidList"/>
    <dgm:cxn modelId="{3188E6E1-392A-4D7C-8734-8D6F7A33328F}" type="presParOf" srcId="{04D8F792-D0B5-457D-8C70-F917C5B99A3D}" destId="{19D1E44B-BACB-4A29-9637-C68EC815825C}" srcOrd="4" destOrd="0" presId="urn:microsoft.com/office/officeart/2018/2/layout/IconVerticalSolidList"/>
    <dgm:cxn modelId="{8041CC7A-B80B-4B2F-8256-A9C9DB643335}" type="presParOf" srcId="{19D1E44B-BACB-4A29-9637-C68EC815825C}" destId="{DBB5D9D2-EFEE-4FBB-8AE5-33074D8C53DF}" srcOrd="0" destOrd="0" presId="urn:microsoft.com/office/officeart/2018/2/layout/IconVerticalSolidList"/>
    <dgm:cxn modelId="{B69F2D12-9325-42F7-9CFD-1D2DFF0C5308}" type="presParOf" srcId="{19D1E44B-BACB-4A29-9637-C68EC815825C}" destId="{42091289-CAD7-466F-98FC-0E5D58B9ED0D}" srcOrd="1" destOrd="0" presId="urn:microsoft.com/office/officeart/2018/2/layout/IconVerticalSolidList"/>
    <dgm:cxn modelId="{E25534FD-A584-4C51-8BC2-C56D573F5481}" type="presParOf" srcId="{19D1E44B-BACB-4A29-9637-C68EC815825C}" destId="{8B0048C9-1741-4844-9F27-5A2D23FBFB06}" srcOrd="2" destOrd="0" presId="urn:microsoft.com/office/officeart/2018/2/layout/IconVerticalSolidList"/>
    <dgm:cxn modelId="{B110852B-AC38-43A9-8FE0-D3C0EC910FBB}" type="presParOf" srcId="{19D1E44B-BACB-4A29-9637-C68EC815825C}" destId="{B3885125-8E31-47FD-AFC0-7ED47372557C}" srcOrd="3" destOrd="0" presId="urn:microsoft.com/office/officeart/2018/2/layout/IconVerticalSolidList"/>
    <dgm:cxn modelId="{98E9813D-418D-4B3C-8BE9-7F2F2417AB77}" type="presParOf" srcId="{04D8F792-D0B5-457D-8C70-F917C5B99A3D}" destId="{8A4C0C7B-67FF-4DE7-BB27-9037E8555ED0}" srcOrd="5" destOrd="0" presId="urn:microsoft.com/office/officeart/2018/2/layout/IconVerticalSolidList"/>
    <dgm:cxn modelId="{A3A7D819-89FE-4C5F-8AAC-016CD2B1F110}" type="presParOf" srcId="{04D8F792-D0B5-457D-8C70-F917C5B99A3D}" destId="{CFD893AC-5464-48C6-99CB-3E6ED7D33941}" srcOrd="6" destOrd="0" presId="urn:microsoft.com/office/officeart/2018/2/layout/IconVerticalSolidList"/>
    <dgm:cxn modelId="{8D911221-D2C2-4A68-BFFC-A334729491BF}" type="presParOf" srcId="{CFD893AC-5464-48C6-99CB-3E6ED7D33941}" destId="{C4C85E1F-34FC-4001-A446-F012091A68E0}" srcOrd="0" destOrd="0" presId="urn:microsoft.com/office/officeart/2018/2/layout/IconVerticalSolidList"/>
    <dgm:cxn modelId="{FF2F145F-E2A8-4FFF-9C79-8819DF24CFC2}" type="presParOf" srcId="{CFD893AC-5464-48C6-99CB-3E6ED7D33941}" destId="{2367674A-57E8-4A5D-8F0D-D19886948DF6}" srcOrd="1" destOrd="0" presId="urn:microsoft.com/office/officeart/2018/2/layout/IconVerticalSolidList"/>
    <dgm:cxn modelId="{6AE8CDD1-7981-4270-A9F7-D261EBEC19AE}" type="presParOf" srcId="{CFD893AC-5464-48C6-99CB-3E6ED7D33941}" destId="{F4C01009-A712-4EAD-953C-D115070A62DF}" srcOrd="2" destOrd="0" presId="urn:microsoft.com/office/officeart/2018/2/layout/IconVerticalSolidList"/>
    <dgm:cxn modelId="{D1F93AB9-4FE4-4FCF-B7B6-A0017B2F0251}" type="presParOf" srcId="{CFD893AC-5464-48C6-99CB-3E6ED7D33941}" destId="{53609C21-9171-42C0-A974-A3B0B2328DB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82F031-4DBA-4AA8-8D08-3485FB31127A}"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1A14A32F-2B01-49DF-9EE4-4CE1E4C1BC00}">
      <dgm:prSet/>
      <dgm:spPr/>
      <dgm:t>
        <a:bodyPr/>
        <a:lstStyle/>
        <a:p>
          <a:r>
            <a:rPr lang="en-IE"/>
            <a:t>Why do you think Pope John Paul II asked Catholics to pray for Agca? </a:t>
          </a:r>
          <a:endParaRPr lang="en-US"/>
        </a:p>
      </dgm:t>
    </dgm:pt>
    <dgm:pt modelId="{B4A284BA-3D27-45EB-9CAF-732D434562FC}" type="parTrans" cxnId="{A61461C8-B824-4FDC-A7F3-E9D75E8D4F53}">
      <dgm:prSet/>
      <dgm:spPr/>
      <dgm:t>
        <a:bodyPr/>
        <a:lstStyle/>
        <a:p>
          <a:endParaRPr lang="en-US"/>
        </a:p>
      </dgm:t>
    </dgm:pt>
    <dgm:pt modelId="{BEE0FFBE-B069-45B2-BCD8-CD8ACB60FBAE}" type="sibTrans" cxnId="{A61461C8-B824-4FDC-A7F3-E9D75E8D4F53}">
      <dgm:prSet/>
      <dgm:spPr/>
      <dgm:t>
        <a:bodyPr/>
        <a:lstStyle/>
        <a:p>
          <a:endParaRPr lang="en-US"/>
        </a:p>
      </dgm:t>
    </dgm:pt>
    <dgm:pt modelId="{CA7AB238-F3AC-4188-BF30-F73FBFEEAA74}">
      <dgm:prSet/>
      <dgm:spPr/>
      <dgm:t>
        <a:bodyPr/>
        <a:lstStyle/>
        <a:p>
          <a:r>
            <a:rPr lang="en-IE"/>
            <a:t>Why do you think the solider who shot Richard Moore never actually said sorry to him? </a:t>
          </a:r>
          <a:endParaRPr lang="en-US"/>
        </a:p>
      </dgm:t>
    </dgm:pt>
    <dgm:pt modelId="{4C340954-867C-4408-BEDD-D40187FB70AB}" type="parTrans" cxnId="{7AE0EA2A-5D94-496C-B9A2-3BD6AC182E97}">
      <dgm:prSet/>
      <dgm:spPr/>
      <dgm:t>
        <a:bodyPr/>
        <a:lstStyle/>
        <a:p>
          <a:endParaRPr lang="en-US"/>
        </a:p>
      </dgm:t>
    </dgm:pt>
    <dgm:pt modelId="{2F9355C5-107D-48C8-B5FE-4E8CE767CAE7}" type="sibTrans" cxnId="{7AE0EA2A-5D94-496C-B9A2-3BD6AC182E97}">
      <dgm:prSet/>
      <dgm:spPr/>
      <dgm:t>
        <a:bodyPr/>
        <a:lstStyle/>
        <a:p>
          <a:endParaRPr lang="en-US"/>
        </a:p>
      </dgm:t>
    </dgm:pt>
    <dgm:pt modelId="{BCA949D2-5DF7-4E1D-8B54-F6B4206A9229}">
      <dgm:prSet/>
      <dgm:spPr/>
      <dgm:t>
        <a:bodyPr/>
        <a:lstStyle/>
        <a:p>
          <a:r>
            <a:rPr lang="en-IE"/>
            <a:t>Does Richard think forgiving someone depends on them being sorry or saying sorry? </a:t>
          </a:r>
          <a:endParaRPr lang="en-US"/>
        </a:p>
      </dgm:t>
    </dgm:pt>
    <dgm:pt modelId="{4A46E124-ED26-4CF5-83C4-F6A393E61EF3}" type="parTrans" cxnId="{4583CB75-A696-4CF8-953D-019D8E17AAFA}">
      <dgm:prSet/>
      <dgm:spPr/>
      <dgm:t>
        <a:bodyPr/>
        <a:lstStyle/>
        <a:p>
          <a:endParaRPr lang="en-US"/>
        </a:p>
      </dgm:t>
    </dgm:pt>
    <dgm:pt modelId="{CB5DE958-9E05-47FB-9F17-BBAC6E730AF9}" type="sibTrans" cxnId="{4583CB75-A696-4CF8-953D-019D8E17AAFA}">
      <dgm:prSet/>
      <dgm:spPr/>
      <dgm:t>
        <a:bodyPr/>
        <a:lstStyle/>
        <a:p>
          <a:endParaRPr lang="en-US"/>
        </a:p>
      </dgm:t>
    </dgm:pt>
    <dgm:pt modelId="{8FBD17C7-9FB2-4A72-A969-8A55BA782782}">
      <dgm:prSet/>
      <dgm:spPr/>
      <dgm:t>
        <a:bodyPr/>
        <a:lstStyle/>
        <a:p>
          <a:r>
            <a:rPr lang="en-IE"/>
            <a:t>Do you agree with Richard? </a:t>
          </a:r>
          <a:endParaRPr lang="en-US"/>
        </a:p>
      </dgm:t>
    </dgm:pt>
    <dgm:pt modelId="{E3811F34-A7AD-4914-B0D9-EA6BBA16FAED}" type="parTrans" cxnId="{609E3B30-8C80-40B1-8FBA-865EEB35A644}">
      <dgm:prSet/>
      <dgm:spPr/>
      <dgm:t>
        <a:bodyPr/>
        <a:lstStyle/>
        <a:p>
          <a:endParaRPr lang="en-US"/>
        </a:p>
      </dgm:t>
    </dgm:pt>
    <dgm:pt modelId="{D500CA3A-EC79-4C1F-87C7-DBB0C3B16C9E}" type="sibTrans" cxnId="{609E3B30-8C80-40B1-8FBA-865EEB35A644}">
      <dgm:prSet/>
      <dgm:spPr/>
      <dgm:t>
        <a:bodyPr/>
        <a:lstStyle/>
        <a:p>
          <a:endParaRPr lang="en-US"/>
        </a:p>
      </dgm:t>
    </dgm:pt>
    <dgm:pt modelId="{80E36370-12E1-47C8-8454-2031AE0B3ED6}">
      <dgm:prSet/>
      <dgm:spPr/>
      <dgm:t>
        <a:bodyPr/>
        <a:lstStyle/>
        <a:p>
          <a:r>
            <a:rPr lang="en-IE"/>
            <a:t>Using the examples from both stories, explain how reconciliation and compassion are linked </a:t>
          </a:r>
          <a:endParaRPr lang="en-US"/>
        </a:p>
      </dgm:t>
    </dgm:pt>
    <dgm:pt modelId="{00047523-7372-4A00-B846-AEC80127DA30}" type="parTrans" cxnId="{6EFC87E5-ACA3-492E-99EB-A5F22A406C4B}">
      <dgm:prSet/>
      <dgm:spPr/>
      <dgm:t>
        <a:bodyPr/>
        <a:lstStyle/>
        <a:p>
          <a:endParaRPr lang="en-US"/>
        </a:p>
      </dgm:t>
    </dgm:pt>
    <dgm:pt modelId="{61E4119C-98F8-43F8-8A84-2D5C906300F5}" type="sibTrans" cxnId="{6EFC87E5-ACA3-492E-99EB-A5F22A406C4B}">
      <dgm:prSet/>
      <dgm:spPr/>
      <dgm:t>
        <a:bodyPr/>
        <a:lstStyle/>
        <a:p>
          <a:endParaRPr lang="en-US"/>
        </a:p>
      </dgm:t>
    </dgm:pt>
    <dgm:pt modelId="{C0F0564A-807E-4DA1-B177-98C869D52867}" type="pres">
      <dgm:prSet presAssocID="{2382F031-4DBA-4AA8-8D08-3485FB31127A}" presName="diagram" presStyleCnt="0">
        <dgm:presLayoutVars>
          <dgm:dir/>
          <dgm:resizeHandles val="exact"/>
        </dgm:presLayoutVars>
      </dgm:prSet>
      <dgm:spPr/>
    </dgm:pt>
    <dgm:pt modelId="{78AF98E4-BDE6-4185-AE29-568DDDEDCCA6}" type="pres">
      <dgm:prSet presAssocID="{1A14A32F-2B01-49DF-9EE4-4CE1E4C1BC00}" presName="node" presStyleLbl="node1" presStyleIdx="0" presStyleCnt="5">
        <dgm:presLayoutVars>
          <dgm:bulletEnabled val="1"/>
        </dgm:presLayoutVars>
      </dgm:prSet>
      <dgm:spPr/>
    </dgm:pt>
    <dgm:pt modelId="{8D0A7691-A258-47CF-9ED8-A197C59E597A}" type="pres">
      <dgm:prSet presAssocID="{BEE0FFBE-B069-45B2-BCD8-CD8ACB60FBAE}" presName="sibTrans" presStyleCnt="0"/>
      <dgm:spPr/>
    </dgm:pt>
    <dgm:pt modelId="{B725FCF3-DBAD-417E-ADAA-3DFB7CC7DC80}" type="pres">
      <dgm:prSet presAssocID="{CA7AB238-F3AC-4188-BF30-F73FBFEEAA74}" presName="node" presStyleLbl="node1" presStyleIdx="1" presStyleCnt="5">
        <dgm:presLayoutVars>
          <dgm:bulletEnabled val="1"/>
        </dgm:presLayoutVars>
      </dgm:prSet>
      <dgm:spPr/>
    </dgm:pt>
    <dgm:pt modelId="{F497114F-C01F-4C82-998C-8AEEDD112DDB}" type="pres">
      <dgm:prSet presAssocID="{2F9355C5-107D-48C8-B5FE-4E8CE767CAE7}" presName="sibTrans" presStyleCnt="0"/>
      <dgm:spPr/>
    </dgm:pt>
    <dgm:pt modelId="{4BB4CEF8-6E00-482C-97F1-2485E0426D28}" type="pres">
      <dgm:prSet presAssocID="{BCA949D2-5DF7-4E1D-8B54-F6B4206A9229}" presName="node" presStyleLbl="node1" presStyleIdx="2" presStyleCnt="5">
        <dgm:presLayoutVars>
          <dgm:bulletEnabled val="1"/>
        </dgm:presLayoutVars>
      </dgm:prSet>
      <dgm:spPr/>
    </dgm:pt>
    <dgm:pt modelId="{46C9DFDD-3BCF-454C-896A-05711D70A63A}" type="pres">
      <dgm:prSet presAssocID="{CB5DE958-9E05-47FB-9F17-BBAC6E730AF9}" presName="sibTrans" presStyleCnt="0"/>
      <dgm:spPr/>
    </dgm:pt>
    <dgm:pt modelId="{4877FDFC-FE98-4267-87EB-035EF80B25EF}" type="pres">
      <dgm:prSet presAssocID="{8FBD17C7-9FB2-4A72-A969-8A55BA782782}" presName="node" presStyleLbl="node1" presStyleIdx="3" presStyleCnt="5">
        <dgm:presLayoutVars>
          <dgm:bulletEnabled val="1"/>
        </dgm:presLayoutVars>
      </dgm:prSet>
      <dgm:spPr/>
    </dgm:pt>
    <dgm:pt modelId="{217DDDDC-374A-46E3-9D96-8BF92B49F094}" type="pres">
      <dgm:prSet presAssocID="{D500CA3A-EC79-4C1F-87C7-DBB0C3B16C9E}" presName="sibTrans" presStyleCnt="0"/>
      <dgm:spPr/>
    </dgm:pt>
    <dgm:pt modelId="{33549561-736C-49CC-A1C8-52E468BB8C03}" type="pres">
      <dgm:prSet presAssocID="{80E36370-12E1-47C8-8454-2031AE0B3ED6}" presName="node" presStyleLbl="node1" presStyleIdx="4" presStyleCnt="5">
        <dgm:presLayoutVars>
          <dgm:bulletEnabled val="1"/>
        </dgm:presLayoutVars>
      </dgm:prSet>
      <dgm:spPr/>
    </dgm:pt>
  </dgm:ptLst>
  <dgm:cxnLst>
    <dgm:cxn modelId="{7AE0EA2A-5D94-496C-B9A2-3BD6AC182E97}" srcId="{2382F031-4DBA-4AA8-8D08-3485FB31127A}" destId="{CA7AB238-F3AC-4188-BF30-F73FBFEEAA74}" srcOrd="1" destOrd="0" parTransId="{4C340954-867C-4408-BEDD-D40187FB70AB}" sibTransId="{2F9355C5-107D-48C8-B5FE-4E8CE767CAE7}"/>
    <dgm:cxn modelId="{609E3B30-8C80-40B1-8FBA-865EEB35A644}" srcId="{2382F031-4DBA-4AA8-8D08-3485FB31127A}" destId="{8FBD17C7-9FB2-4A72-A969-8A55BA782782}" srcOrd="3" destOrd="0" parTransId="{E3811F34-A7AD-4914-B0D9-EA6BBA16FAED}" sibTransId="{D500CA3A-EC79-4C1F-87C7-DBB0C3B16C9E}"/>
    <dgm:cxn modelId="{4583CB75-A696-4CF8-953D-019D8E17AAFA}" srcId="{2382F031-4DBA-4AA8-8D08-3485FB31127A}" destId="{BCA949D2-5DF7-4E1D-8B54-F6B4206A9229}" srcOrd="2" destOrd="0" parTransId="{4A46E124-ED26-4CF5-83C4-F6A393E61EF3}" sibTransId="{CB5DE958-9E05-47FB-9F17-BBAC6E730AF9}"/>
    <dgm:cxn modelId="{EA925856-98D9-4891-8507-02B45C2522A8}" type="presOf" srcId="{CA7AB238-F3AC-4188-BF30-F73FBFEEAA74}" destId="{B725FCF3-DBAD-417E-ADAA-3DFB7CC7DC80}" srcOrd="0" destOrd="0" presId="urn:microsoft.com/office/officeart/2005/8/layout/default"/>
    <dgm:cxn modelId="{FC74AC8C-0E2E-444E-AE7A-2D4395E977D9}" type="presOf" srcId="{2382F031-4DBA-4AA8-8D08-3485FB31127A}" destId="{C0F0564A-807E-4DA1-B177-98C869D52867}" srcOrd="0" destOrd="0" presId="urn:microsoft.com/office/officeart/2005/8/layout/default"/>
    <dgm:cxn modelId="{B07B3493-3810-4F56-ADE7-6911BDDA3719}" type="presOf" srcId="{8FBD17C7-9FB2-4A72-A969-8A55BA782782}" destId="{4877FDFC-FE98-4267-87EB-035EF80B25EF}" srcOrd="0" destOrd="0" presId="urn:microsoft.com/office/officeart/2005/8/layout/default"/>
    <dgm:cxn modelId="{0E1AC2C5-993E-4A80-8E65-8E2D7528615B}" type="presOf" srcId="{80E36370-12E1-47C8-8454-2031AE0B3ED6}" destId="{33549561-736C-49CC-A1C8-52E468BB8C03}" srcOrd="0" destOrd="0" presId="urn:microsoft.com/office/officeart/2005/8/layout/default"/>
    <dgm:cxn modelId="{A61461C8-B824-4FDC-A7F3-E9D75E8D4F53}" srcId="{2382F031-4DBA-4AA8-8D08-3485FB31127A}" destId="{1A14A32F-2B01-49DF-9EE4-4CE1E4C1BC00}" srcOrd="0" destOrd="0" parTransId="{B4A284BA-3D27-45EB-9CAF-732D434562FC}" sibTransId="{BEE0FFBE-B069-45B2-BCD8-CD8ACB60FBAE}"/>
    <dgm:cxn modelId="{47F6A2D5-1F21-4F3F-8486-3DCFCCD46CA9}" type="presOf" srcId="{1A14A32F-2B01-49DF-9EE4-4CE1E4C1BC00}" destId="{78AF98E4-BDE6-4185-AE29-568DDDEDCCA6}" srcOrd="0" destOrd="0" presId="urn:microsoft.com/office/officeart/2005/8/layout/default"/>
    <dgm:cxn modelId="{6EFC87E5-ACA3-492E-99EB-A5F22A406C4B}" srcId="{2382F031-4DBA-4AA8-8D08-3485FB31127A}" destId="{80E36370-12E1-47C8-8454-2031AE0B3ED6}" srcOrd="4" destOrd="0" parTransId="{00047523-7372-4A00-B846-AEC80127DA30}" sibTransId="{61E4119C-98F8-43F8-8A84-2D5C906300F5}"/>
    <dgm:cxn modelId="{4C02A5EC-78DF-4554-8EBC-E1A8A4AE69F7}" type="presOf" srcId="{BCA949D2-5DF7-4E1D-8B54-F6B4206A9229}" destId="{4BB4CEF8-6E00-482C-97F1-2485E0426D28}" srcOrd="0" destOrd="0" presId="urn:microsoft.com/office/officeart/2005/8/layout/default"/>
    <dgm:cxn modelId="{B29C34CB-B7E9-4CD9-8FBA-3389DAD6A67A}" type="presParOf" srcId="{C0F0564A-807E-4DA1-B177-98C869D52867}" destId="{78AF98E4-BDE6-4185-AE29-568DDDEDCCA6}" srcOrd="0" destOrd="0" presId="urn:microsoft.com/office/officeart/2005/8/layout/default"/>
    <dgm:cxn modelId="{D2B91B42-E924-4A1C-84C9-F6266747D7D4}" type="presParOf" srcId="{C0F0564A-807E-4DA1-B177-98C869D52867}" destId="{8D0A7691-A258-47CF-9ED8-A197C59E597A}" srcOrd="1" destOrd="0" presId="urn:microsoft.com/office/officeart/2005/8/layout/default"/>
    <dgm:cxn modelId="{D85AA45D-D496-4338-B340-417D9515E5FB}" type="presParOf" srcId="{C0F0564A-807E-4DA1-B177-98C869D52867}" destId="{B725FCF3-DBAD-417E-ADAA-3DFB7CC7DC80}" srcOrd="2" destOrd="0" presId="urn:microsoft.com/office/officeart/2005/8/layout/default"/>
    <dgm:cxn modelId="{0706730A-C010-4E6A-A694-C1185D8363EC}" type="presParOf" srcId="{C0F0564A-807E-4DA1-B177-98C869D52867}" destId="{F497114F-C01F-4C82-998C-8AEEDD112DDB}" srcOrd="3" destOrd="0" presId="urn:microsoft.com/office/officeart/2005/8/layout/default"/>
    <dgm:cxn modelId="{8F00305A-AF8D-4968-9A01-84444C3FFA3E}" type="presParOf" srcId="{C0F0564A-807E-4DA1-B177-98C869D52867}" destId="{4BB4CEF8-6E00-482C-97F1-2485E0426D28}" srcOrd="4" destOrd="0" presId="urn:microsoft.com/office/officeart/2005/8/layout/default"/>
    <dgm:cxn modelId="{C867F085-5CDC-461C-A28C-D72ACF48CA68}" type="presParOf" srcId="{C0F0564A-807E-4DA1-B177-98C869D52867}" destId="{46C9DFDD-3BCF-454C-896A-05711D70A63A}" srcOrd="5" destOrd="0" presId="urn:microsoft.com/office/officeart/2005/8/layout/default"/>
    <dgm:cxn modelId="{4ADC58A9-5DF9-4065-963F-018B55A44641}" type="presParOf" srcId="{C0F0564A-807E-4DA1-B177-98C869D52867}" destId="{4877FDFC-FE98-4267-87EB-035EF80B25EF}" srcOrd="6" destOrd="0" presId="urn:microsoft.com/office/officeart/2005/8/layout/default"/>
    <dgm:cxn modelId="{5EEFB62A-2E88-4DC2-912A-97AAD1170B0F}" type="presParOf" srcId="{C0F0564A-807E-4DA1-B177-98C869D52867}" destId="{217DDDDC-374A-46E3-9D96-8BF92B49F094}" srcOrd="7" destOrd="0" presId="urn:microsoft.com/office/officeart/2005/8/layout/default"/>
    <dgm:cxn modelId="{B443A0C9-B399-4102-9EA8-0642D1878F47}" type="presParOf" srcId="{C0F0564A-807E-4DA1-B177-98C869D52867}" destId="{33549561-736C-49CC-A1C8-52E468BB8C0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99CC58-E50E-4187-A3EB-3D567EB9B37D}"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131B3CF2-9FCD-45B1-8962-62F56D369A05}">
      <dgm:prSet/>
      <dgm:spPr/>
      <dgm:t>
        <a:bodyPr/>
        <a:lstStyle/>
        <a:p>
          <a:r>
            <a:rPr lang="en-IE"/>
            <a:t>Scientific research has shown the benefits of forgiveness for:</a:t>
          </a:r>
          <a:endParaRPr lang="en-US"/>
        </a:p>
      </dgm:t>
    </dgm:pt>
    <dgm:pt modelId="{352C62F0-4F3D-4FD1-8604-2D8DD0DDC3B0}" type="parTrans" cxnId="{B087D23A-591C-4438-A410-5D361A436C48}">
      <dgm:prSet/>
      <dgm:spPr/>
      <dgm:t>
        <a:bodyPr/>
        <a:lstStyle/>
        <a:p>
          <a:endParaRPr lang="en-US"/>
        </a:p>
      </dgm:t>
    </dgm:pt>
    <dgm:pt modelId="{1343C023-9CD4-4F69-AE8E-68A15C93B949}" type="sibTrans" cxnId="{B087D23A-591C-4438-A410-5D361A436C48}">
      <dgm:prSet/>
      <dgm:spPr/>
      <dgm:t>
        <a:bodyPr/>
        <a:lstStyle/>
        <a:p>
          <a:endParaRPr lang="en-US"/>
        </a:p>
      </dgm:t>
    </dgm:pt>
    <dgm:pt modelId="{5BE408E1-1CE9-4B06-B811-8012C5922D6D}">
      <dgm:prSet/>
      <dgm:spPr/>
      <dgm:t>
        <a:bodyPr/>
        <a:lstStyle/>
        <a:p>
          <a:r>
            <a:rPr lang="en-IE"/>
            <a:t>People’s individual wellbeing</a:t>
          </a:r>
          <a:endParaRPr lang="en-US"/>
        </a:p>
      </dgm:t>
    </dgm:pt>
    <dgm:pt modelId="{23BDF728-5C0A-489A-84F5-E3F8DB543414}" type="parTrans" cxnId="{C0DE2DC6-BD1B-4EFF-B364-E5DDCF008A09}">
      <dgm:prSet/>
      <dgm:spPr/>
      <dgm:t>
        <a:bodyPr/>
        <a:lstStyle/>
        <a:p>
          <a:endParaRPr lang="en-US"/>
        </a:p>
      </dgm:t>
    </dgm:pt>
    <dgm:pt modelId="{62E39A2E-D2F5-4FA9-A9EC-CE06B8300DD1}" type="sibTrans" cxnId="{C0DE2DC6-BD1B-4EFF-B364-E5DDCF008A09}">
      <dgm:prSet/>
      <dgm:spPr/>
      <dgm:t>
        <a:bodyPr/>
        <a:lstStyle/>
        <a:p>
          <a:endParaRPr lang="en-US"/>
        </a:p>
      </dgm:t>
    </dgm:pt>
    <dgm:pt modelId="{12984A18-3D37-4F98-84FA-59913EF53C7C}">
      <dgm:prSet/>
      <dgm:spPr/>
      <dgm:t>
        <a:bodyPr/>
        <a:lstStyle/>
        <a:p>
          <a:r>
            <a:rPr lang="en-IE"/>
            <a:t>The wellbeing of society </a:t>
          </a:r>
          <a:endParaRPr lang="en-US"/>
        </a:p>
      </dgm:t>
    </dgm:pt>
    <dgm:pt modelId="{569FFF0B-3B87-4D24-AED7-C68D74B9D9E5}" type="parTrans" cxnId="{132A263C-17AF-46B3-9EB2-14B441368437}">
      <dgm:prSet/>
      <dgm:spPr/>
      <dgm:t>
        <a:bodyPr/>
        <a:lstStyle/>
        <a:p>
          <a:endParaRPr lang="en-US"/>
        </a:p>
      </dgm:t>
    </dgm:pt>
    <dgm:pt modelId="{417578E3-F7FB-4E05-B1A9-44787D62F7A8}" type="sibTrans" cxnId="{132A263C-17AF-46B3-9EB2-14B441368437}">
      <dgm:prSet/>
      <dgm:spPr/>
      <dgm:t>
        <a:bodyPr/>
        <a:lstStyle/>
        <a:p>
          <a:endParaRPr lang="en-US"/>
        </a:p>
      </dgm:t>
    </dgm:pt>
    <dgm:pt modelId="{E62403D0-776B-4663-9C3E-D195D1D0C2C4}">
      <dgm:prSet/>
      <dgm:spPr/>
      <dgm:t>
        <a:bodyPr/>
        <a:lstStyle/>
        <a:p>
          <a:r>
            <a:rPr lang="en-IE"/>
            <a:t>People’s inner peace </a:t>
          </a:r>
          <a:endParaRPr lang="en-US"/>
        </a:p>
      </dgm:t>
    </dgm:pt>
    <dgm:pt modelId="{A28743ED-548B-4EBC-BC29-FCCAA7367E3B}" type="parTrans" cxnId="{E60BFD20-D683-4F07-A667-3A5B1F407480}">
      <dgm:prSet/>
      <dgm:spPr/>
      <dgm:t>
        <a:bodyPr/>
        <a:lstStyle/>
        <a:p>
          <a:endParaRPr lang="en-US"/>
        </a:p>
      </dgm:t>
    </dgm:pt>
    <dgm:pt modelId="{FA34C22D-38A7-4741-B7C5-106C5329CB70}" type="sibTrans" cxnId="{E60BFD20-D683-4F07-A667-3A5B1F407480}">
      <dgm:prSet/>
      <dgm:spPr/>
      <dgm:t>
        <a:bodyPr/>
        <a:lstStyle/>
        <a:p>
          <a:endParaRPr lang="en-US"/>
        </a:p>
      </dgm:t>
    </dgm:pt>
    <dgm:pt modelId="{5343F2D7-73D4-4B9B-A7A8-DBC0BD41C30E}">
      <dgm:prSet/>
      <dgm:spPr/>
      <dgm:t>
        <a:bodyPr/>
        <a:lstStyle/>
        <a:p>
          <a:r>
            <a:rPr lang="en-IE"/>
            <a:t>Peace in the world</a:t>
          </a:r>
          <a:endParaRPr lang="en-US"/>
        </a:p>
      </dgm:t>
    </dgm:pt>
    <dgm:pt modelId="{D1DCEB38-F8C9-4C01-B922-7EADBCFB9CD1}" type="parTrans" cxnId="{F93E94E4-522A-423E-B48B-44975C25FC0C}">
      <dgm:prSet/>
      <dgm:spPr/>
      <dgm:t>
        <a:bodyPr/>
        <a:lstStyle/>
        <a:p>
          <a:endParaRPr lang="en-US"/>
        </a:p>
      </dgm:t>
    </dgm:pt>
    <dgm:pt modelId="{D351ECAE-C19F-4096-AEED-2EBC03EA0C00}" type="sibTrans" cxnId="{F93E94E4-522A-423E-B48B-44975C25FC0C}">
      <dgm:prSet/>
      <dgm:spPr/>
      <dgm:t>
        <a:bodyPr/>
        <a:lstStyle/>
        <a:p>
          <a:endParaRPr lang="en-US"/>
        </a:p>
      </dgm:t>
    </dgm:pt>
    <dgm:pt modelId="{719A4CA6-A63B-4C30-8D37-DD50E1CA49DE}" type="pres">
      <dgm:prSet presAssocID="{EB99CC58-E50E-4187-A3EB-3D567EB9B37D}" presName="outerComposite" presStyleCnt="0">
        <dgm:presLayoutVars>
          <dgm:chMax val="5"/>
          <dgm:dir/>
          <dgm:resizeHandles val="exact"/>
        </dgm:presLayoutVars>
      </dgm:prSet>
      <dgm:spPr/>
    </dgm:pt>
    <dgm:pt modelId="{502D388B-4309-4269-870A-A890456905D1}" type="pres">
      <dgm:prSet presAssocID="{EB99CC58-E50E-4187-A3EB-3D567EB9B37D}" presName="dummyMaxCanvas" presStyleCnt="0">
        <dgm:presLayoutVars/>
      </dgm:prSet>
      <dgm:spPr/>
    </dgm:pt>
    <dgm:pt modelId="{28C0B41A-7E15-4D79-B4EB-39905D04F906}" type="pres">
      <dgm:prSet presAssocID="{EB99CC58-E50E-4187-A3EB-3D567EB9B37D}" presName="FiveNodes_1" presStyleLbl="node1" presStyleIdx="0" presStyleCnt="5">
        <dgm:presLayoutVars>
          <dgm:bulletEnabled val="1"/>
        </dgm:presLayoutVars>
      </dgm:prSet>
      <dgm:spPr/>
    </dgm:pt>
    <dgm:pt modelId="{C5AC52AF-13D7-4B98-B378-C3CA94A7A731}" type="pres">
      <dgm:prSet presAssocID="{EB99CC58-E50E-4187-A3EB-3D567EB9B37D}" presName="FiveNodes_2" presStyleLbl="node1" presStyleIdx="1" presStyleCnt="5">
        <dgm:presLayoutVars>
          <dgm:bulletEnabled val="1"/>
        </dgm:presLayoutVars>
      </dgm:prSet>
      <dgm:spPr/>
    </dgm:pt>
    <dgm:pt modelId="{9ABE8359-9E8F-4828-9B20-B7A6C6318960}" type="pres">
      <dgm:prSet presAssocID="{EB99CC58-E50E-4187-A3EB-3D567EB9B37D}" presName="FiveNodes_3" presStyleLbl="node1" presStyleIdx="2" presStyleCnt="5">
        <dgm:presLayoutVars>
          <dgm:bulletEnabled val="1"/>
        </dgm:presLayoutVars>
      </dgm:prSet>
      <dgm:spPr/>
    </dgm:pt>
    <dgm:pt modelId="{4B6F22EA-5969-48BD-88D5-6EF3EECA53A8}" type="pres">
      <dgm:prSet presAssocID="{EB99CC58-E50E-4187-A3EB-3D567EB9B37D}" presName="FiveNodes_4" presStyleLbl="node1" presStyleIdx="3" presStyleCnt="5">
        <dgm:presLayoutVars>
          <dgm:bulletEnabled val="1"/>
        </dgm:presLayoutVars>
      </dgm:prSet>
      <dgm:spPr/>
    </dgm:pt>
    <dgm:pt modelId="{79E59302-216D-4776-86A1-C098FE8BC933}" type="pres">
      <dgm:prSet presAssocID="{EB99CC58-E50E-4187-A3EB-3D567EB9B37D}" presName="FiveNodes_5" presStyleLbl="node1" presStyleIdx="4" presStyleCnt="5">
        <dgm:presLayoutVars>
          <dgm:bulletEnabled val="1"/>
        </dgm:presLayoutVars>
      </dgm:prSet>
      <dgm:spPr/>
    </dgm:pt>
    <dgm:pt modelId="{C42A5BBA-D3DC-4AF7-8484-06E8775FD695}" type="pres">
      <dgm:prSet presAssocID="{EB99CC58-E50E-4187-A3EB-3D567EB9B37D}" presName="FiveConn_1-2" presStyleLbl="fgAccFollowNode1" presStyleIdx="0" presStyleCnt="4">
        <dgm:presLayoutVars>
          <dgm:bulletEnabled val="1"/>
        </dgm:presLayoutVars>
      </dgm:prSet>
      <dgm:spPr/>
    </dgm:pt>
    <dgm:pt modelId="{6767061E-F87D-466A-9854-E363848A7AFA}" type="pres">
      <dgm:prSet presAssocID="{EB99CC58-E50E-4187-A3EB-3D567EB9B37D}" presName="FiveConn_2-3" presStyleLbl="fgAccFollowNode1" presStyleIdx="1" presStyleCnt="4">
        <dgm:presLayoutVars>
          <dgm:bulletEnabled val="1"/>
        </dgm:presLayoutVars>
      </dgm:prSet>
      <dgm:spPr/>
    </dgm:pt>
    <dgm:pt modelId="{A1BE6B34-ED89-44CE-9DB0-5BBCD5729D8A}" type="pres">
      <dgm:prSet presAssocID="{EB99CC58-E50E-4187-A3EB-3D567EB9B37D}" presName="FiveConn_3-4" presStyleLbl="fgAccFollowNode1" presStyleIdx="2" presStyleCnt="4">
        <dgm:presLayoutVars>
          <dgm:bulletEnabled val="1"/>
        </dgm:presLayoutVars>
      </dgm:prSet>
      <dgm:spPr/>
    </dgm:pt>
    <dgm:pt modelId="{F7418243-EA67-4325-BB23-3E4A20E80626}" type="pres">
      <dgm:prSet presAssocID="{EB99CC58-E50E-4187-A3EB-3D567EB9B37D}" presName="FiveConn_4-5" presStyleLbl="fgAccFollowNode1" presStyleIdx="3" presStyleCnt="4">
        <dgm:presLayoutVars>
          <dgm:bulletEnabled val="1"/>
        </dgm:presLayoutVars>
      </dgm:prSet>
      <dgm:spPr/>
    </dgm:pt>
    <dgm:pt modelId="{3B98DF16-EF22-4C64-AFA4-8BB06DC61F51}" type="pres">
      <dgm:prSet presAssocID="{EB99CC58-E50E-4187-A3EB-3D567EB9B37D}" presName="FiveNodes_1_text" presStyleLbl="node1" presStyleIdx="4" presStyleCnt="5">
        <dgm:presLayoutVars>
          <dgm:bulletEnabled val="1"/>
        </dgm:presLayoutVars>
      </dgm:prSet>
      <dgm:spPr/>
    </dgm:pt>
    <dgm:pt modelId="{F6D34280-02C3-4162-91EB-1429856E10EA}" type="pres">
      <dgm:prSet presAssocID="{EB99CC58-E50E-4187-A3EB-3D567EB9B37D}" presName="FiveNodes_2_text" presStyleLbl="node1" presStyleIdx="4" presStyleCnt="5">
        <dgm:presLayoutVars>
          <dgm:bulletEnabled val="1"/>
        </dgm:presLayoutVars>
      </dgm:prSet>
      <dgm:spPr/>
    </dgm:pt>
    <dgm:pt modelId="{61B6EDB6-29BB-4C0C-A283-752C2BF29AD8}" type="pres">
      <dgm:prSet presAssocID="{EB99CC58-E50E-4187-A3EB-3D567EB9B37D}" presName="FiveNodes_3_text" presStyleLbl="node1" presStyleIdx="4" presStyleCnt="5">
        <dgm:presLayoutVars>
          <dgm:bulletEnabled val="1"/>
        </dgm:presLayoutVars>
      </dgm:prSet>
      <dgm:spPr/>
    </dgm:pt>
    <dgm:pt modelId="{E29BA417-98B9-4502-8F36-CCFD5E928840}" type="pres">
      <dgm:prSet presAssocID="{EB99CC58-E50E-4187-A3EB-3D567EB9B37D}" presName="FiveNodes_4_text" presStyleLbl="node1" presStyleIdx="4" presStyleCnt="5">
        <dgm:presLayoutVars>
          <dgm:bulletEnabled val="1"/>
        </dgm:presLayoutVars>
      </dgm:prSet>
      <dgm:spPr/>
    </dgm:pt>
    <dgm:pt modelId="{DF5E5CA2-A02B-4DA9-A279-1624EEB5042C}" type="pres">
      <dgm:prSet presAssocID="{EB99CC58-E50E-4187-A3EB-3D567EB9B37D}" presName="FiveNodes_5_text" presStyleLbl="node1" presStyleIdx="4" presStyleCnt="5">
        <dgm:presLayoutVars>
          <dgm:bulletEnabled val="1"/>
        </dgm:presLayoutVars>
      </dgm:prSet>
      <dgm:spPr/>
    </dgm:pt>
  </dgm:ptLst>
  <dgm:cxnLst>
    <dgm:cxn modelId="{349E301E-8F61-4F74-A661-64C8CAA49A34}" type="presOf" srcId="{12984A18-3D37-4F98-84FA-59913EF53C7C}" destId="{61B6EDB6-29BB-4C0C-A283-752C2BF29AD8}" srcOrd="1" destOrd="0" presId="urn:microsoft.com/office/officeart/2005/8/layout/vProcess5"/>
    <dgm:cxn modelId="{E60BFD20-D683-4F07-A667-3A5B1F407480}" srcId="{EB99CC58-E50E-4187-A3EB-3D567EB9B37D}" destId="{E62403D0-776B-4663-9C3E-D195D1D0C2C4}" srcOrd="3" destOrd="0" parTransId="{A28743ED-548B-4EBC-BC29-FCCAA7367E3B}" sibTransId="{FA34C22D-38A7-4741-B7C5-106C5329CB70}"/>
    <dgm:cxn modelId="{02882733-6441-4E16-BBE6-FFDF6C3AD624}" type="presOf" srcId="{131B3CF2-9FCD-45B1-8962-62F56D369A05}" destId="{3B98DF16-EF22-4C64-AFA4-8BB06DC61F51}" srcOrd="1" destOrd="0" presId="urn:microsoft.com/office/officeart/2005/8/layout/vProcess5"/>
    <dgm:cxn modelId="{B087D23A-591C-4438-A410-5D361A436C48}" srcId="{EB99CC58-E50E-4187-A3EB-3D567EB9B37D}" destId="{131B3CF2-9FCD-45B1-8962-62F56D369A05}" srcOrd="0" destOrd="0" parTransId="{352C62F0-4F3D-4FD1-8604-2D8DD0DDC3B0}" sibTransId="{1343C023-9CD4-4F69-AE8E-68A15C93B949}"/>
    <dgm:cxn modelId="{132A263C-17AF-46B3-9EB2-14B441368437}" srcId="{EB99CC58-E50E-4187-A3EB-3D567EB9B37D}" destId="{12984A18-3D37-4F98-84FA-59913EF53C7C}" srcOrd="2" destOrd="0" parTransId="{569FFF0B-3B87-4D24-AED7-C68D74B9D9E5}" sibTransId="{417578E3-F7FB-4E05-B1A9-44787D62F7A8}"/>
    <dgm:cxn modelId="{F21AED64-9EAB-4DCB-B3C9-4E4AB5EB688C}" type="presOf" srcId="{1343C023-9CD4-4F69-AE8E-68A15C93B949}" destId="{C42A5BBA-D3DC-4AF7-8484-06E8775FD695}" srcOrd="0" destOrd="0" presId="urn:microsoft.com/office/officeart/2005/8/layout/vProcess5"/>
    <dgm:cxn modelId="{8E8DAD6D-C1D9-4DF3-91C8-FD46924370FA}" type="presOf" srcId="{5343F2D7-73D4-4B9B-A7A8-DBC0BD41C30E}" destId="{DF5E5CA2-A02B-4DA9-A279-1624EEB5042C}" srcOrd="1" destOrd="0" presId="urn:microsoft.com/office/officeart/2005/8/layout/vProcess5"/>
    <dgm:cxn modelId="{C8FB0978-0FE6-44FA-9F41-AF25C1439070}" type="presOf" srcId="{62E39A2E-D2F5-4FA9-A9EC-CE06B8300DD1}" destId="{6767061E-F87D-466A-9854-E363848A7AFA}" srcOrd="0" destOrd="0" presId="urn:microsoft.com/office/officeart/2005/8/layout/vProcess5"/>
    <dgm:cxn modelId="{90AA0679-1771-4DC1-85AE-2A5E7D7AA1FF}" type="presOf" srcId="{FA34C22D-38A7-4741-B7C5-106C5329CB70}" destId="{F7418243-EA67-4325-BB23-3E4A20E80626}" srcOrd="0" destOrd="0" presId="urn:microsoft.com/office/officeart/2005/8/layout/vProcess5"/>
    <dgm:cxn modelId="{A5671079-9936-4A23-B7E5-3C2DD88F382A}" type="presOf" srcId="{131B3CF2-9FCD-45B1-8962-62F56D369A05}" destId="{28C0B41A-7E15-4D79-B4EB-39905D04F906}" srcOrd="0" destOrd="0" presId="urn:microsoft.com/office/officeart/2005/8/layout/vProcess5"/>
    <dgm:cxn modelId="{9C9B347C-0436-4E06-92A0-844F9BA4CBAF}" type="presOf" srcId="{EB99CC58-E50E-4187-A3EB-3D567EB9B37D}" destId="{719A4CA6-A63B-4C30-8D37-DD50E1CA49DE}" srcOrd="0" destOrd="0" presId="urn:microsoft.com/office/officeart/2005/8/layout/vProcess5"/>
    <dgm:cxn modelId="{87AFE889-CAD5-48FD-B2E3-370FD2E996BD}" type="presOf" srcId="{E62403D0-776B-4663-9C3E-D195D1D0C2C4}" destId="{4B6F22EA-5969-48BD-88D5-6EF3EECA53A8}" srcOrd="0" destOrd="0" presId="urn:microsoft.com/office/officeart/2005/8/layout/vProcess5"/>
    <dgm:cxn modelId="{FBE2C8BF-3D56-461B-A374-F6AA5B4A5F16}" type="presOf" srcId="{12984A18-3D37-4F98-84FA-59913EF53C7C}" destId="{9ABE8359-9E8F-4828-9B20-B7A6C6318960}" srcOrd="0" destOrd="0" presId="urn:microsoft.com/office/officeart/2005/8/layout/vProcess5"/>
    <dgm:cxn modelId="{2F6C69C1-B7A2-4C2D-A531-388A9955D804}" type="presOf" srcId="{5BE408E1-1CE9-4B06-B811-8012C5922D6D}" destId="{C5AC52AF-13D7-4B98-B378-C3CA94A7A731}" srcOrd="0" destOrd="0" presId="urn:microsoft.com/office/officeart/2005/8/layout/vProcess5"/>
    <dgm:cxn modelId="{C0DE2DC6-BD1B-4EFF-B364-E5DDCF008A09}" srcId="{EB99CC58-E50E-4187-A3EB-3D567EB9B37D}" destId="{5BE408E1-1CE9-4B06-B811-8012C5922D6D}" srcOrd="1" destOrd="0" parTransId="{23BDF728-5C0A-489A-84F5-E3F8DB543414}" sibTransId="{62E39A2E-D2F5-4FA9-A9EC-CE06B8300DD1}"/>
    <dgm:cxn modelId="{0E4E35C8-BAA8-45E1-985C-9A523630EC6A}" type="presOf" srcId="{5343F2D7-73D4-4B9B-A7A8-DBC0BD41C30E}" destId="{79E59302-216D-4776-86A1-C098FE8BC933}" srcOrd="0" destOrd="0" presId="urn:microsoft.com/office/officeart/2005/8/layout/vProcess5"/>
    <dgm:cxn modelId="{F93E94E4-522A-423E-B48B-44975C25FC0C}" srcId="{EB99CC58-E50E-4187-A3EB-3D567EB9B37D}" destId="{5343F2D7-73D4-4B9B-A7A8-DBC0BD41C30E}" srcOrd="4" destOrd="0" parTransId="{D1DCEB38-F8C9-4C01-B922-7EADBCFB9CD1}" sibTransId="{D351ECAE-C19F-4096-AEED-2EBC03EA0C00}"/>
    <dgm:cxn modelId="{12D92FEA-1523-42C4-AD50-4715008260E3}" type="presOf" srcId="{417578E3-F7FB-4E05-B1A9-44787D62F7A8}" destId="{A1BE6B34-ED89-44CE-9DB0-5BBCD5729D8A}" srcOrd="0" destOrd="0" presId="urn:microsoft.com/office/officeart/2005/8/layout/vProcess5"/>
    <dgm:cxn modelId="{3EBF59EE-2D4C-4B59-9D51-AE6457C3E467}" type="presOf" srcId="{E62403D0-776B-4663-9C3E-D195D1D0C2C4}" destId="{E29BA417-98B9-4502-8F36-CCFD5E928840}" srcOrd="1" destOrd="0" presId="urn:microsoft.com/office/officeart/2005/8/layout/vProcess5"/>
    <dgm:cxn modelId="{9F25CAF9-2F02-4B3E-BDF4-D886071200E3}" type="presOf" srcId="{5BE408E1-1CE9-4B06-B811-8012C5922D6D}" destId="{F6D34280-02C3-4162-91EB-1429856E10EA}" srcOrd="1" destOrd="0" presId="urn:microsoft.com/office/officeart/2005/8/layout/vProcess5"/>
    <dgm:cxn modelId="{817D1DB0-7F43-4C3C-89F3-E00CD001B1E4}" type="presParOf" srcId="{719A4CA6-A63B-4C30-8D37-DD50E1CA49DE}" destId="{502D388B-4309-4269-870A-A890456905D1}" srcOrd="0" destOrd="0" presId="urn:microsoft.com/office/officeart/2005/8/layout/vProcess5"/>
    <dgm:cxn modelId="{E25EFB17-3FB6-42FF-A1D5-CD10E386BB5B}" type="presParOf" srcId="{719A4CA6-A63B-4C30-8D37-DD50E1CA49DE}" destId="{28C0B41A-7E15-4D79-B4EB-39905D04F906}" srcOrd="1" destOrd="0" presId="urn:microsoft.com/office/officeart/2005/8/layout/vProcess5"/>
    <dgm:cxn modelId="{C6D42C9B-C6DE-4BED-B229-106524C2F797}" type="presParOf" srcId="{719A4CA6-A63B-4C30-8D37-DD50E1CA49DE}" destId="{C5AC52AF-13D7-4B98-B378-C3CA94A7A731}" srcOrd="2" destOrd="0" presId="urn:microsoft.com/office/officeart/2005/8/layout/vProcess5"/>
    <dgm:cxn modelId="{0D4B9BA9-8E1B-462A-B104-9793D880A6E5}" type="presParOf" srcId="{719A4CA6-A63B-4C30-8D37-DD50E1CA49DE}" destId="{9ABE8359-9E8F-4828-9B20-B7A6C6318960}" srcOrd="3" destOrd="0" presId="urn:microsoft.com/office/officeart/2005/8/layout/vProcess5"/>
    <dgm:cxn modelId="{E97A7688-3F7D-4587-8CE2-7EDC4A337B3F}" type="presParOf" srcId="{719A4CA6-A63B-4C30-8D37-DD50E1CA49DE}" destId="{4B6F22EA-5969-48BD-88D5-6EF3EECA53A8}" srcOrd="4" destOrd="0" presId="urn:microsoft.com/office/officeart/2005/8/layout/vProcess5"/>
    <dgm:cxn modelId="{668F4455-579D-416D-B3C7-381B121E063E}" type="presParOf" srcId="{719A4CA6-A63B-4C30-8D37-DD50E1CA49DE}" destId="{79E59302-216D-4776-86A1-C098FE8BC933}" srcOrd="5" destOrd="0" presId="urn:microsoft.com/office/officeart/2005/8/layout/vProcess5"/>
    <dgm:cxn modelId="{36905C58-63E8-42E1-924E-3E487E3EB066}" type="presParOf" srcId="{719A4CA6-A63B-4C30-8D37-DD50E1CA49DE}" destId="{C42A5BBA-D3DC-4AF7-8484-06E8775FD695}" srcOrd="6" destOrd="0" presId="urn:microsoft.com/office/officeart/2005/8/layout/vProcess5"/>
    <dgm:cxn modelId="{16BECA08-8F5F-4945-BFE0-86A1D5820C3A}" type="presParOf" srcId="{719A4CA6-A63B-4C30-8D37-DD50E1CA49DE}" destId="{6767061E-F87D-466A-9854-E363848A7AFA}" srcOrd="7" destOrd="0" presId="urn:microsoft.com/office/officeart/2005/8/layout/vProcess5"/>
    <dgm:cxn modelId="{53606E32-76AD-4BE3-8039-0BB3E961B9CB}" type="presParOf" srcId="{719A4CA6-A63B-4C30-8D37-DD50E1CA49DE}" destId="{A1BE6B34-ED89-44CE-9DB0-5BBCD5729D8A}" srcOrd="8" destOrd="0" presId="urn:microsoft.com/office/officeart/2005/8/layout/vProcess5"/>
    <dgm:cxn modelId="{A735DC32-E9EF-4FDB-9659-4E465009E760}" type="presParOf" srcId="{719A4CA6-A63B-4C30-8D37-DD50E1CA49DE}" destId="{F7418243-EA67-4325-BB23-3E4A20E80626}" srcOrd="9" destOrd="0" presId="urn:microsoft.com/office/officeart/2005/8/layout/vProcess5"/>
    <dgm:cxn modelId="{BA711EE1-0BB7-48F7-8BF3-0F1A6613546A}" type="presParOf" srcId="{719A4CA6-A63B-4C30-8D37-DD50E1CA49DE}" destId="{3B98DF16-EF22-4C64-AFA4-8BB06DC61F51}" srcOrd="10" destOrd="0" presId="urn:microsoft.com/office/officeart/2005/8/layout/vProcess5"/>
    <dgm:cxn modelId="{2C7C94C8-B1F1-424D-B0B2-FDB831F3D2D4}" type="presParOf" srcId="{719A4CA6-A63B-4C30-8D37-DD50E1CA49DE}" destId="{F6D34280-02C3-4162-91EB-1429856E10EA}" srcOrd="11" destOrd="0" presId="urn:microsoft.com/office/officeart/2005/8/layout/vProcess5"/>
    <dgm:cxn modelId="{071B2880-6BCB-44B9-87FF-5E64BEE0A6B0}" type="presParOf" srcId="{719A4CA6-A63B-4C30-8D37-DD50E1CA49DE}" destId="{61B6EDB6-29BB-4C0C-A283-752C2BF29AD8}" srcOrd="12" destOrd="0" presId="urn:microsoft.com/office/officeart/2005/8/layout/vProcess5"/>
    <dgm:cxn modelId="{859D2BED-CE0A-4ECF-A853-59ED19FF76E3}" type="presParOf" srcId="{719A4CA6-A63B-4C30-8D37-DD50E1CA49DE}" destId="{E29BA417-98B9-4502-8F36-CCFD5E928840}" srcOrd="13" destOrd="0" presId="urn:microsoft.com/office/officeart/2005/8/layout/vProcess5"/>
    <dgm:cxn modelId="{D4568CDB-AAEB-4868-80D3-13402C2F43C8}" type="presParOf" srcId="{719A4CA6-A63B-4C30-8D37-DD50E1CA49DE}" destId="{DF5E5CA2-A02B-4DA9-A279-1624EEB5042C}" srcOrd="14"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66AAE3-D19D-4655-9BDB-DA28D2D3E7CD}"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5E96FE94-93D3-4BF0-8FC9-9D5FFD4FC644}">
      <dgm:prSet/>
      <dgm:spPr/>
      <dgm:t>
        <a:bodyPr/>
        <a:lstStyle/>
        <a:p>
          <a:pPr>
            <a:lnSpc>
              <a:spcPct val="100000"/>
            </a:lnSpc>
            <a:defRPr cap="all"/>
          </a:pPr>
          <a:r>
            <a:rPr lang="en-IE"/>
            <a:t>Summarise what scientific research says about the benefits of forgiveness </a:t>
          </a:r>
          <a:endParaRPr lang="en-US"/>
        </a:p>
      </dgm:t>
    </dgm:pt>
    <dgm:pt modelId="{D0C1D13E-92C1-45A1-9344-71A823B1F5D8}" type="parTrans" cxnId="{6647CAAD-3E6A-40F7-B54D-8AE208AAEA2E}">
      <dgm:prSet/>
      <dgm:spPr/>
      <dgm:t>
        <a:bodyPr/>
        <a:lstStyle/>
        <a:p>
          <a:endParaRPr lang="en-US"/>
        </a:p>
      </dgm:t>
    </dgm:pt>
    <dgm:pt modelId="{ADC354A8-7A73-4BB1-81D1-6D02EAACBB30}" type="sibTrans" cxnId="{6647CAAD-3E6A-40F7-B54D-8AE208AAEA2E}">
      <dgm:prSet/>
      <dgm:spPr/>
      <dgm:t>
        <a:bodyPr/>
        <a:lstStyle/>
        <a:p>
          <a:endParaRPr lang="en-US"/>
        </a:p>
      </dgm:t>
    </dgm:pt>
    <dgm:pt modelId="{21A4FFEF-C006-4076-83C5-02F34303C1B9}">
      <dgm:prSet/>
      <dgm:spPr/>
      <dgm:t>
        <a:bodyPr/>
        <a:lstStyle/>
        <a:p>
          <a:pPr>
            <a:lnSpc>
              <a:spcPct val="100000"/>
            </a:lnSpc>
            <a:defRPr cap="all"/>
          </a:pPr>
          <a:r>
            <a:rPr lang="en-IE" dirty="0"/>
            <a:t>List 3 human values that help people to forgive others </a:t>
          </a:r>
          <a:endParaRPr lang="en-US" dirty="0"/>
        </a:p>
      </dgm:t>
    </dgm:pt>
    <dgm:pt modelId="{E047B435-6714-4BC6-BE34-0A733CE2E2E2}" type="parTrans" cxnId="{F4AA80B9-89DD-4396-83B7-9BBDC96DFFC3}">
      <dgm:prSet/>
      <dgm:spPr/>
      <dgm:t>
        <a:bodyPr/>
        <a:lstStyle/>
        <a:p>
          <a:endParaRPr lang="en-US"/>
        </a:p>
      </dgm:t>
    </dgm:pt>
    <dgm:pt modelId="{CB08E341-BDA2-40FA-892B-330D0A7EAD53}" type="sibTrans" cxnId="{F4AA80B9-89DD-4396-83B7-9BBDC96DFFC3}">
      <dgm:prSet/>
      <dgm:spPr/>
      <dgm:t>
        <a:bodyPr/>
        <a:lstStyle/>
        <a:p>
          <a:endParaRPr lang="en-US"/>
        </a:p>
      </dgm:t>
    </dgm:pt>
    <dgm:pt modelId="{BF58FBC9-7CD7-425E-BDE8-3FC01B6C45EF}">
      <dgm:prSet/>
      <dgm:spPr/>
      <dgm:t>
        <a:bodyPr/>
        <a:lstStyle/>
        <a:p>
          <a:pPr>
            <a:lnSpc>
              <a:spcPct val="100000"/>
            </a:lnSpc>
            <a:defRPr cap="all"/>
          </a:pPr>
          <a:r>
            <a:rPr lang="en-IE"/>
            <a:t>Does someone have to be sorry for what they have done before you can forgive them? Explain you answer </a:t>
          </a:r>
          <a:endParaRPr lang="en-US"/>
        </a:p>
      </dgm:t>
    </dgm:pt>
    <dgm:pt modelId="{0493FB86-6F14-4B87-92D5-A2D44FE1599D}" type="parTrans" cxnId="{CBABCC6A-09AC-4AE1-8E80-9F8CFB161C3F}">
      <dgm:prSet/>
      <dgm:spPr/>
      <dgm:t>
        <a:bodyPr/>
        <a:lstStyle/>
        <a:p>
          <a:endParaRPr lang="en-US"/>
        </a:p>
      </dgm:t>
    </dgm:pt>
    <dgm:pt modelId="{0125ADBD-3938-4A75-AB16-B383507A1A7E}" type="sibTrans" cxnId="{CBABCC6A-09AC-4AE1-8E80-9F8CFB161C3F}">
      <dgm:prSet/>
      <dgm:spPr/>
      <dgm:t>
        <a:bodyPr/>
        <a:lstStyle/>
        <a:p>
          <a:endParaRPr lang="en-US"/>
        </a:p>
      </dgm:t>
    </dgm:pt>
    <dgm:pt modelId="{698DD625-7D40-427F-A872-767EB1A4A2B9}" type="pres">
      <dgm:prSet presAssocID="{4C66AAE3-D19D-4655-9BDB-DA28D2D3E7CD}" presName="root" presStyleCnt="0">
        <dgm:presLayoutVars>
          <dgm:dir/>
          <dgm:resizeHandles val="exact"/>
        </dgm:presLayoutVars>
      </dgm:prSet>
      <dgm:spPr/>
    </dgm:pt>
    <dgm:pt modelId="{C59DF2A4-051A-4DFF-9318-15361C03AFD4}" type="pres">
      <dgm:prSet presAssocID="{5E96FE94-93D3-4BF0-8FC9-9D5FFD4FC644}" presName="compNode" presStyleCnt="0"/>
      <dgm:spPr/>
    </dgm:pt>
    <dgm:pt modelId="{A7387A7D-01FB-46F4-B5FF-8B3EBDF124AE}" type="pres">
      <dgm:prSet presAssocID="{5E96FE94-93D3-4BF0-8FC9-9D5FFD4FC644}" presName="iconBgRect" presStyleLbl="bgShp" presStyleIdx="0" presStyleCnt="3"/>
      <dgm:spPr/>
    </dgm:pt>
    <dgm:pt modelId="{68893FEA-4710-41E1-8412-E3B46662D7F7}" type="pres">
      <dgm:prSet presAssocID="{5E96FE94-93D3-4BF0-8FC9-9D5FFD4FC64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23827E90-154A-4FD9-AF42-47B709D9ABC6}" type="pres">
      <dgm:prSet presAssocID="{5E96FE94-93D3-4BF0-8FC9-9D5FFD4FC644}" presName="spaceRect" presStyleCnt="0"/>
      <dgm:spPr/>
    </dgm:pt>
    <dgm:pt modelId="{1A21F4FD-D8F4-4E58-98B6-3BED1FDF612C}" type="pres">
      <dgm:prSet presAssocID="{5E96FE94-93D3-4BF0-8FC9-9D5FFD4FC644}" presName="textRect" presStyleLbl="revTx" presStyleIdx="0" presStyleCnt="3">
        <dgm:presLayoutVars>
          <dgm:chMax val="1"/>
          <dgm:chPref val="1"/>
        </dgm:presLayoutVars>
      </dgm:prSet>
      <dgm:spPr/>
    </dgm:pt>
    <dgm:pt modelId="{940A5FBD-7AF6-4C9C-9C14-57074EBF161B}" type="pres">
      <dgm:prSet presAssocID="{ADC354A8-7A73-4BB1-81D1-6D02EAACBB30}" presName="sibTrans" presStyleCnt="0"/>
      <dgm:spPr/>
    </dgm:pt>
    <dgm:pt modelId="{779EF28D-BB8F-4018-8898-FACC3AD0C677}" type="pres">
      <dgm:prSet presAssocID="{21A4FFEF-C006-4076-83C5-02F34303C1B9}" presName="compNode" presStyleCnt="0"/>
      <dgm:spPr/>
    </dgm:pt>
    <dgm:pt modelId="{4EC47B5C-AF48-476E-8FD6-A3CB7612D2F8}" type="pres">
      <dgm:prSet presAssocID="{21A4FFEF-C006-4076-83C5-02F34303C1B9}" presName="iconBgRect" presStyleLbl="bgShp" presStyleIdx="1" presStyleCnt="3"/>
      <dgm:spPr/>
    </dgm:pt>
    <dgm:pt modelId="{F50242BE-B00D-4A73-815C-7CDACFF8342F}" type="pres">
      <dgm:prSet presAssocID="{21A4FFEF-C006-4076-83C5-02F34303C1B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a:ext>
      </dgm:extLst>
    </dgm:pt>
    <dgm:pt modelId="{4B2A58DD-8484-4E33-B52B-25E344C9A079}" type="pres">
      <dgm:prSet presAssocID="{21A4FFEF-C006-4076-83C5-02F34303C1B9}" presName="spaceRect" presStyleCnt="0"/>
      <dgm:spPr/>
    </dgm:pt>
    <dgm:pt modelId="{73424D5F-8684-4D4D-A3A2-83245E982F22}" type="pres">
      <dgm:prSet presAssocID="{21A4FFEF-C006-4076-83C5-02F34303C1B9}" presName="textRect" presStyleLbl="revTx" presStyleIdx="1" presStyleCnt="3">
        <dgm:presLayoutVars>
          <dgm:chMax val="1"/>
          <dgm:chPref val="1"/>
        </dgm:presLayoutVars>
      </dgm:prSet>
      <dgm:spPr/>
    </dgm:pt>
    <dgm:pt modelId="{28DCBDDD-A5C0-433F-80F4-5E581D01895C}" type="pres">
      <dgm:prSet presAssocID="{CB08E341-BDA2-40FA-892B-330D0A7EAD53}" presName="sibTrans" presStyleCnt="0"/>
      <dgm:spPr/>
    </dgm:pt>
    <dgm:pt modelId="{A8840CAA-92DF-4B20-839F-270D26F17869}" type="pres">
      <dgm:prSet presAssocID="{BF58FBC9-7CD7-425E-BDE8-3FC01B6C45EF}" presName="compNode" presStyleCnt="0"/>
      <dgm:spPr/>
    </dgm:pt>
    <dgm:pt modelId="{5BEA51B5-B7D2-4932-A4E9-38234006554D}" type="pres">
      <dgm:prSet presAssocID="{BF58FBC9-7CD7-425E-BDE8-3FC01B6C45EF}" presName="iconBgRect" presStyleLbl="bgShp" presStyleIdx="2" presStyleCnt="3"/>
      <dgm:spPr/>
    </dgm:pt>
    <dgm:pt modelId="{FAADC6A6-C524-4127-AE19-6E75D8BD77FC}" type="pres">
      <dgm:prSet presAssocID="{BF58FBC9-7CD7-425E-BDE8-3FC01B6C45E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nfused Person"/>
        </a:ext>
      </dgm:extLst>
    </dgm:pt>
    <dgm:pt modelId="{5A7F2E24-2986-4915-A65B-C968B38A83D1}" type="pres">
      <dgm:prSet presAssocID="{BF58FBC9-7CD7-425E-BDE8-3FC01B6C45EF}" presName="spaceRect" presStyleCnt="0"/>
      <dgm:spPr/>
    </dgm:pt>
    <dgm:pt modelId="{84018ADA-1DA0-4067-96A9-5AEDFD73D36D}" type="pres">
      <dgm:prSet presAssocID="{BF58FBC9-7CD7-425E-BDE8-3FC01B6C45EF}" presName="textRect" presStyleLbl="revTx" presStyleIdx="2" presStyleCnt="3">
        <dgm:presLayoutVars>
          <dgm:chMax val="1"/>
          <dgm:chPref val="1"/>
        </dgm:presLayoutVars>
      </dgm:prSet>
      <dgm:spPr/>
    </dgm:pt>
  </dgm:ptLst>
  <dgm:cxnLst>
    <dgm:cxn modelId="{AA84790C-FBC6-4BCE-A276-AA3F8215064E}" type="presOf" srcId="{BF58FBC9-7CD7-425E-BDE8-3FC01B6C45EF}" destId="{84018ADA-1DA0-4067-96A9-5AEDFD73D36D}" srcOrd="0" destOrd="0" presId="urn:microsoft.com/office/officeart/2018/5/layout/IconCircleLabelList"/>
    <dgm:cxn modelId="{CBABCC6A-09AC-4AE1-8E80-9F8CFB161C3F}" srcId="{4C66AAE3-D19D-4655-9BDB-DA28D2D3E7CD}" destId="{BF58FBC9-7CD7-425E-BDE8-3FC01B6C45EF}" srcOrd="2" destOrd="0" parTransId="{0493FB86-6F14-4B87-92D5-A2D44FE1599D}" sibTransId="{0125ADBD-3938-4A75-AB16-B383507A1A7E}"/>
    <dgm:cxn modelId="{6647CAAD-3E6A-40F7-B54D-8AE208AAEA2E}" srcId="{4C66AAE3-D19D-4655-9BDB-DA28D2D3E7CD}" destId="{5E96FE94-93D3-4BF0-8FC9-9D5FFD4FC644}" srcOrd="0" destOrd="0" parTransId="{D0C1D13E-92C1-45A1-9344-71A823B1F5D8}" sibTransId="{ADC354A8-7A73-4BB1-81D1-6D02EAACBB30}"/>
    <dgm:cxn modelId="{F4AA80B9-89DD-4396-83B7-9BBDC96DFFC3}" srcId="{4C66AAE3-D19D-4655-9BDB-DA28D2D3E7CD}" destId="{21A4FFEF-C006-4076-83C5-02F34303C1B9}" srcOrd="1" destOrd="0" parTransId="{E047B435-6714-4BC6-BE34-0A733CE2E2E2}" sibTransId="{CB08E341-BDA2-40FA-892B-330D0A7EAD53}"/>
    <dgm:cxn modelId="{EDB0D9C1-BAE2-4D67-9BBD-538B828E1737}" type="presOf" srcId="{4C66AAE3-D19D-4655-9BDB-DA28D2D3E7CD}" destId="{698DD625-7D40-427F-A872-767EB1A4A2B9}" srcOrd="0" destOrd="0" presId="urn:microsoft.com/office/officeart/2018/5/layout/IconCircleLabelList"/>
    <dgm:cxn modelId="{D411D5C2-296E-48C4-9A45-C306ABDF8F22}" type="presOf" srcId="{5E96FE94-93D3-4BF0-8FC9-9D5FFD4FC644}" destId="{1A21F4FD-D8F4-4E58-98B6-3BED1FDF612C}" srcOrd="0" destOrd="0" presId="urn:microsoft.com/office/officeart/2018/5/layout/IconCircleLabelList"/>
    <dgm:cxn modelId="{1DCE4AED-9297-4C76-B589-2B8D0E687B6A}" type="presOf" srcId="{21A4FFEF-C006-4076-83C5-02F34303C1B9}" destId="{73424D5F-8684-4D4D-A3A2-83245E982F22}" srcOrd="0" destOrd="0" presId="urn:microsoft.com/office/officeart/2018/5/layout/IconCircleLabelList"/>
    <dgm:cxn modelId="{E2F95B15-6426-4508-88EE-A4C7B165A66F}" type="presParOf" srcId="{698DD625-7D40-427F-A872-767EB1A4A2B9}" destId="{C59DF2A4-051A-4DFF-9318-15361C03AFD4}" srcOrd="0" destOrd="0" presId="urn:microsoft.com/office/officeart/2018/5/layout/IconCircleLabelList"/>
    <dgm:cxn modelId="{C9DCC17E-798D-4F18-9353-B17BBD39E64F}" type="presParOf" srcId="{C59DF2A4-051A-4DFF-9318-15361C03AFD4}" destId="{A7387A7D-01FB-46F4-B5FF-8B3EBDF124AE}" srcOrd="0" destOrd="0" presId="urn:microsoft.com/office/officeart/2018/5/layout/IconCircleLabelList"/>
    <dgm:cxn modelId="{2987AEAC-F2C8-4265-AB7B-CCD64C21B992}" type="presParOf" srcId="{C59DF2A4-051A-4DFF-9318-15361C03AFD4}" destId="{68893FEA-4710-41E1-8412-E3B46662D7F7}" srcOrd="1" destOrd="0" presId="urn:microsoft.com/office/officeart/2018/5/layout/IconCircleLabelList"/>
    <dgm:cxn modelId="{3B203F12-290F-4A60-BF3A-D30456B6B334}" type="presParOf" srcId="{C59DF2A4-051A-4DFF-9318-15361C03AFD4}" destId="{23827E90-154A-4FD9-AF42-47B709D9ABC6}" srcOrd="2" destOrd="0" presId="urn:microsoft.com/office/officeart/2018/5/layout/IconCircleLabelList"/>
    <dgm:cxn modelId="{F5C1EC79-31DD-46A3-9F49-4BF7DE5988F8}" type="presParOf" srcId="{C59DF2A4-051A-4DFF-9318-15361C03AFD4}" destId="{1A21F4FD-D8F4-4E58-98B6-3BED1FDF612C}" srcOrd="3" destOrd="0" presId="urn:microsoft.com/office/officeart/2018/5/layout/IconCircleLabelList"/>
    <dgm:cxn modelId="{A975F595-5C42-44D9-92AC-92226770DE8F}" type="presParOf" srcId="{698DD625-7D40-427F-A872-767EB1A4A2B9}" destId="{940A5FBD-7AF6-4C9C-9C14-57074EBF161B}" srcOrd="1" destOrd="0" presId="urn:microsoft.com/office/officeart/2018/5/layout/IconCircleLabelList"/>
    <dgm:cxn modelId="{85739FAF-B565-4C75-82C0-A479CDB741CA}" type="presParOf" srcId="{698DD625-7D40-427F-A872-767EB1A4A2B9}" destId="{779EF28D-BB8F-4018-8898-FACC3AD0C677}" srcOrd="2" destOrd="0" presId="urn:microsoft.com/office/officeart/2018/5/layout/IconCircleLabelList"/>
    <dgm:cxn modelId="{637D5257-B4D3-47A2-8843-82ABEE2A85E9}" type="presParOf" srcId="{779EF28D-BB8F-4018-8898-FACC3AD0C677}" destId="{4EC47B5C-AF48-476E-8FD6-A3CB7612D2F8}" srcOrd="0" destOrd="0" presId="urn:microsoft.com/office/officeart/2018/5/layout/IconCircleLabelList"/>
    <dgm:cxn modelId="{61EC5A23-B6B3-45BA-B389-6B9720170A5B}" type="presParOf" srcId="{779EF28D-BB8F-4018-8898-FACC3AD0C677}" destId="{F50242BE-B00D-4A73-815C-7CDACFF8342F}" srcOrd="1" destOrd="0" presId="urn:microsoft.com/office/officeart/2018/5/layout/IconCircleLabelList"/>
    <dgm:cxn modelId="{12038C00-1410-43D6-A39C-D6932EDE45C9}" type="presParOf" srcId="{779EF28D-BB8F-4018-8898-FACC3AD0C677}" destId="{4B2A58DD-8484-4E33-B52B-25E344C9A079}" srcOrd="2" destOrd="0" presId="urn:microsoft.com/office/officeart/2018/5/layout/IconCircleLabelList"/>
    <dgm:cxn modelId="{89F44912-1F06-4B7E-8445-5F1EFD88D824}" type="presParOf" srcId="{779EF28D-BB8F-4018-8898-FACC3AD0C677}" destId="{73424D5F-8684-4D4D-A3A2-83245E982F22}" srcOrd="3" destOrd="0" presId="urn:microsoft.com/office/officeart/2018/5/layout/IconCircleLabelList"/>
    <dgm:cxn modelId="{1144E8D3-B187-4EB6-B964-53E7A12CF0AC}" type="presParOf" srcId="{698DD625-7D40-427F-A872-767EB1A4A2B9}" destId="{28DCBDDD-A5C0-433F-80F4-5E581D01895C}" srcOrd="3" destOrd="0" presId="urn:microsoft.com/office/officeart/2018/5/layout/IconCircleLabelList"/>
    <dgm:cxn modelId="{120769B6-3D68-4974-BB5F-9DC55F78D336}" type="presParOf" srcId="{698DD625-7D40-427F-A872-767EB1A4A2B9}" destId="{A8840CAA-92DF-4B20-839F-270D26F17869}" srcOrd="4" destOrd="0" presId="urn:microsoft.com/office/officeart/2018/5/layout/IconCircleLabelList"/>
    <dgm:cxn modelId="{6A91237B-9770-4EF2-A65C-F4D0D5230016}" type="presParOf" srcId="{A8840CAA-92DF-4B20-839F-270D26F17869}" destId="{5BEA51B5-B7D2-4932-A4E9-38234006554D}" srcOrd="0" destOrd="0" presId="urn:microsoft.com/office/officeart/2018/5/layout/IconCircleLabelList"/>
    <dgm:cxn modelId="{5C50C7EF-F797-46FE-A0B2-40C8E1D656A4}" type="presParOf" srcId="{A8840CAA-92DF-4B20-839F-270D26F17869}" destId="{FAADC6A6-C524-4127-AE19-6E75D8BD77FC}" srcOrd="1" destOrd="0" presId="urn:microsoft.com/office/officeart/2018/5/layout/IconCircleLabelList"/>
    <dgm:cxn modelId="{1D5C2836-DE1B-4F6C-AA31-35E034E3414E}" type="presParOf" srcId="{A8840CAA-92DF-4B20-839F-270D26F17869}" destId="{5A7F2E24-2986-4915-A65B-C968B38A83D1}" srcOrd="2" destOrd="0" presId="urn:microsoft.com/office/officeart/2018/5/layout/IconCircleLabelList"/>
    <dgm:cxn modelId="{D20C324A-DEAA-491B-9140-079C87C6AFD3}" type="presParOf" srcId="{A8840CAA-92DF-4B20-839F-270D26F17869}" destId="{84018ADA-1DA0-4067-96A9-5AEDFD73D36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3B892-0EEC-4624-B83B-3E3E05AE10A1}">
      <dsp:nvSpPr>
        <dsp:cNvPr id="0" name=""/>
        <dsp:cNvSpPr/>
      </dsp:nvSpPr>
      <dsp:spPr>
        <a:xfrm>
          <a:off x="0" y="0"/>
          <a:ext cx="3360771"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681BE5-BA02-4D60-81BD-691ADED0236A}">
      <dsp:nvSpPr>
        <dsp:cNvPr id="0" name=""/>
        <dsp:cNvSpPr/>
      </dsp:nvSpPr>
      <dsp:spPr>
        <a:xfrm>
          <a:off x="0" y="0"/>
          <a:ext cx="3360771" cy="1659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IE" sz="2700" kern="1200"/>
            <a:t>To live in peace means that we must be willing to forgive others</a:t>
          </a:r>
          <a:endParaRPr lang="en-US" sz="2700" kern="1200"/>
        </a:p>
      </dsp:txBody>
      <dsp:txXfrm>
        <a:off x="0" y="0"/>
        <a:ext cx="3360771" cy="1659468"/>
      </dsp:txXfrm>
    </dsp:sp>
    <dsp:sp modelId="{84B47EB7-FE4F-4AFE-9554-F76F33235A7D}">
      <dsp:nvSpPr>
        <dsp:cNvPr id="0" name=""/>
        <dsp:cNvSpPr/>
      </dsp:nvSpPr>
      <dsp:spPr>
        <a:xfrm>
          <a:off x="0" y="1659468"/>
          <a:ext cx="3360771" cy="0"/>
        </a:xfrm>
        <a:prstGeom prst="line">
          <a:avLst/>
        </a:prstGeom>
        <a:solidFill>
          <a:schemeClr val="accent2">
            <a:hueOff val="2250410"/>
            <a:satOff val="-39578"/>
            <a:lumOff val="1569"/>
            <a:alphaOff val="0"/>
          </a:schemeClr>
        </a:solidFill>
        <a:ln w="15875" cap="flat" cmpd="sng" algn="ctr">
          <a:solidFill>
            <a:schemeClr val="accent2">
              <a:hueOff val="2250410"/>
              <a:satOff val="-39578"/>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A15478-8163-4620-95AB-9DC29E272CB6}">
      <dsp:nvSpPr>
        <dsp:cNvPr id="0" name=""/>
        <dsp:cNvSpPr/>
      </dsp:nvSpPr>
      <dsp:spPr>
        <a:xfrm>
          <a:off x="0" y="1659468"/>
          <a:ext cx="3360771" cy="1659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IE" sz="2700" kern="1200"/>
            <a:t>We must work towards healing any hurt that may have been done to us or others</a:t>
          </a:r>
          <a:endParaRPr lang="en-US" sz="2700" kern="1200"/>
        </a:p>
      </dsp:txBody>
      <dsp:txXfrm>
        <a:off x="0" y="1659468"/>
        <a:ext cx="3360771" cy="16594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13BAF-7943-4FAC-9312-1097F306EBDE}">
      <dsp:nvSpPr>
        <dsp:cNvPr id="0" name=""/>
        <dsp:cNvSpPr/>
      </dsp:nvSpPr>
      <dsp:spPr>
        <a:xfrm>
          <a:off x="0" y="2178"/>
          <a:ext cx="5914209" cy="110406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7F2EEA-350A-42D8-83B7-751BB8619015}">
      <dsp:nvSpPr>
        <dsp:cNvPr id="0" name=""/>
        <dsp:cNvSpPr/>
      </dsp:nvSpPr>
      <dsp:spPr>
        <a:xfrm>
          <a:off x="333979" y="250592"/>
          <a:ext cx="607234" cy="6072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323D621-2A3D-447E-B724-9FE007FCA274}">
      <dsp:nvSpPr>
        <dsp:cNvPr id="0" name=""/>
        <dsp:cNvSpPr/>
      </dsp:nvSpPr>
      <dsp:spPr>
        <a:xfrm>
          <a:off x="1275192" y="2178"/>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889000">
            <a:lnSpc>
              <a:spcPct val="100000"/>
            </a:lnSpc>
            <a:spcBef>
              <a:spcPct val="0"/>
            </a:spcBef>
            <a:spcAft>
              <a:spcPct val="35000"/>
            </a:spcAft>
            <a:buNone/>
          </a:pPr>
          <a:r>
            <a:rPr lang="en-IE" sz="2000" kern="1200"/>
            <a:t>Can you think of any book, film or television show that has a plot about revenge? </a:t>
          </a:r>
          <a:endParaRPr lang="en-US" sz="2000" kern="1200"/>
        </a:p>
      </dsp:txBody>
      <dsp:txXfrm>
        <a:off x="1275192" y="2178"/>
        <a:ext cx="4639016" cy="1104063"/>
      </dsp:txXfrm>
    </dsp:sp>
    <dsp:sp modelId="{1A7C0F78-ED19-4060-ADAE-59F29CEBE428}">
      <dsp:nvSpPr>
        <dsp:cNvPr id="0" name=""/>
        <dsp:cNvSpPr/>
      </dsp:nvSpPr>
      <dsp:spPr>
        <a:xfrm>
          <a:off x="0" y="1382257"/>
          <a:ext cx="5914209" cy="110406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06122A-290B-4E2A-8399-E2B95B21ACBD}">
      <dsp:nvSpPr>
        <dsp:cNvPr id="0" name=""/>
        <dsp:cNvSpPr/>
      </dsp:nvSpPr>
      <dsp:spPr>
        <a:xfrm>
          <a:off x="333979" y="1630671"/>
          <a:ext cx="607234" cy="6072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30ABBE-CDB5-4971-B8F7-CE3D972CDDD1}">
      <dsp:nvSpPr>
        <dsp:cNvPr id="0" name=""/>
        <dsp:cNvSpPr/>
      </dsp:nvSpPr>
      <dsp:spPr>
        <a:xfrm>
          <a:off x="1275192" y="1382257"/>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889000">
            <a:lnSpc>
              <a:spcPct val="100000"/>
            </a:lnSpc>
            <a:spcBef>
              <a:spcPct val="0"/>
            </a:spcBef>
            <a:spcAft>
              <a:spcPct val="35000"/>
            </a:spcAft>
            <a:buNone/>
          </a:pPr>
          <a:r>
            <a:rPr lang="en-IE" sz="2000" kern="1200"/>
            <a:t>Describe why the character in it wanted to get revenge. </a:t>
          </a:r>
          <a:endParaRPr lang="en-US" sz="2000" kern="1200"/>
        </a:p>
      </dsp:txBody>
      <dsp:txXfrm>
        <a:off x="1275192" y="1382257"/>
        <a:ext cx="4639016" cy="1104063"/>
      </dsp:txXfrm>
    </dsp:sp>
    <dsp:sp modelId="{DBB5D9D2-EFEE-4FBB-8AE5-33074D8C53DF}">
      <dsp:nvSpPr>
        <dsp:cNvPr id="0" name=""/>
        <dsp:cNvSpPr/>
      </dsp:nvSpPr>
      <dsp:spPr>
        <a:xfrm>
          <a:off x="0" y="2762336"/>
          <a:ext cx="5914209" cy="110406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091289-CAD7-466F-98FC-0E5D58B9ED0D}">
      <dsp:nvSpPr>
        <dsp:cNvPr id="0" name=""/>
        <dsp:cNvSpPr/>
      </dsp:nvSpPr>
      <dsp:spPr>
        <a:xfrm>
          <a:off x="333979" y="3010750"/>
          <a:ext cx="607234" cy="6072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3885125-8E31-47FD-AFC0-7ED47372557C}">
      <dsp:nvSpPr>
        <dsp:cNvPr id="0" name=""/>
        <dsp:cNvSpPr/>
      </dsp:nvSpPr>
      <dsp:spPr>
        <a:xfrm>
          <a:off x="1275192" y="2762336"/>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889000">
            <a:lnSpc>
              <a:spcPct val="100000"/>
            </a:lnSpc>
            <a:spcBef>
              <a:spcPct val="0"/>
            </a:spcBef>
            <a:spcAft>
              <a:spcPct val="35000"/>
            </a:spcAft>
            <a:buNone/>
          </a:pPr>
          <a:r>
            <a:rPr lang="en-IE" sz="2000" kern="1200"/>
            <a:t>Can you remember the outcome of the movie/tv-show/book? </a:t>
          </a:r>
          <a:endParaRPr lang="en-US" sz="2000" kern="1200"/>
        </a:p>
      </dsp:txBody>
      <dsp:txXfrm>
        <a:off x="1275192" y="2762336"/>
        <a:ext cx="4639016" cy="1104063"/>
      </dsp:txXfrm>
    </dsp:sp>
    <dsp:sp modelId="{C4C85E1F-34FC-4001-A446-F012091A68E0}">
      <dsp:nvSpPr>
        <dsp:cNvPr id="0" name=""/>
        <dsp:cNvSpPr/>
      </dsp:nvSpPr>
      <dsp:spPr>
        <a:xfrm>
          <a:off x="0" y="4142415"/>
          <a:ext cx="5914209" cy="110406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67674A-57E8-4A5D-8F0D-D19886948DF6}">
      <dsp:nvSpPr>
        <dsp:cNvPr id="0" name=""/>
        <dsp:cNvSpPr/>
      </dsp:nvSpPr>
      <dsp:spPr>
        <a:xfrm>
          <a:off x="333979" y="4390829"/>
          <a:ext cx="607234" cy="6072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609C21-9171-42C0-A974-A3B0B2328DBE}">
      <dsp:nvSpPr>
        <dsp:cNvPr id="0" name=""/>
        <dsp:cNvSpPr/>
      </dsp:nvSpPr>
      <dsp:spPr>
        <a:xfrm>
          <a:off x="1275192" y="4142415"/>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889000">
            <a:lnSpc>
              <a:spcPct val="100000"/>
            </a:lnSpc>
            <a:spcBef>
              <a:spcPct val="0"/>
            </a:spcBef>
            <a:spcAft>
              <a:spcPct val="35000"/>
            </a:spcAft>
            <a:buNone/>
          </a:pPr>
          <a:r>
            <a:rPr lang="en-IE" sz="2000" kern="1200"/>
            <a:t>Did the plot for revenge work? </a:t>
          </a:r>
          <a:endParaRPr lang="en-US" sz="2000" kern="1200"/>
        </a:p>
      </dsp:txBody>
      <dsp:txXfrm>
        <a:off x="1275192" y="4142415"/>
        <a:ext cx="4639016" cy="11040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F98E4-BDE6-4185-AE29-568DDDEDCCA6}">
      <dsp:nvSpPr>
        <dsp:cNvPr id="0" name=""/>
        <dsp:cNvSpPr/>
      </dsp:nvSpPr>
      <dsp:spPr>
        <a:xfrm>
          <a:off x="48170" y="660"/>
          <a:ext cx="2210431" cy="132625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E" sz="1800" kern="1200"/>
            <a:t>Why do you think Pope John Paul II asked Catholics to pray for Agca? </a:t>
          </a:r>
          <a:endParaRPr lang="en-US" sz="1800" kern="1200"/>
        </a:p>
      </dsp:txBody>
      <dsp:txXfrm>
        <a:off x="48170" y="660"/>
        <a:ext cx="2210431" cy="1326259"/>
      </dsp:txXfrm>
    </dsp:sp>
    <dsp:sp modelId="{B725FCF3-DBAD-417E-ADAA-3DFB7CC7DC80}">
      <dsp:nvSpPr>
        <dsp:cNvPr id="0" name=""/>
        <dsp:cNvSpPr/>
      </dsp:nvSpPr>
      <dsp:spPr>
        <a:xfrm>
          <a:off x="2479645" y="660"/>
          <a:ext cx="2210431" cy="132625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E" sz="1800" kern="1200"/>
            <a:t>Why do you think the solider who shot Richard Moore never actually said sorry to him? </a:t>
          </a:r>
          <a:endParaRPr lang="en-US" sz="1800" kern="1200"/>
        </a:p>
      </dsp:txBody>
      <dsp:txXfrm>
        <a:off x="2479645" y="660"/>
        <a:ext cx="2210431" cy="1326259"/>
      </dsp:txXfrm>
    </dsp:sp>
    <dsp:sp modelId="{4BB4CEF8-6E00-482C-97F1-2485E0426D28}">
      <dsp:nvSpPr>
        <dsp:cNvPr id="0" name=""/>
        <dsp:cNvSpPr/>
      </dsp:nvSpPr>
      <dsp:spPr>
        <a:xfrm>
          <a:off x="4911120" y="660"/>
          <a:ext cx="2210431" cy="1326259"/>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E" sz="1800" kern="1200"/>
            <a:t>Does Richard think forgiving someone depends on them being sorry or saying sorry? </a:t>
          </a:r>
          <a:endParaRPr lang="en-US" sz="1800" kern="1200"/>
        </a:p>
      </dsp:txBody>
      <dsp:txXfrm>
        <a:off x="4911120" y="660"/>
        <a:ext cx="2210431" cy="1326259"/>
      </dsp:txXfrm>
    </dsp:sp>
    <dsp:sp modelId="{4877FDFC-FE98-4267-87EB-035EF80B25EF}">
      <dsp:nvSpPr>
        <dsp:cNvPr id="0" name=""/>
        <dsp:cNvSpPr/>
      </dsp:nvSpPr>
      <dsp:spPr>
        <a:xfrm>
          <a:off x="7342595" y="660"/>
          <a:ext cx="2210431" cy="1326259"/>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E" sz="1800" kern="1200"/>
            <a:t>Do you agree with Richard? </a:t>
          </a:r>
          <a:endParaRPr lang="en-US" sz="1800" kern="1200"/>
        </a:p>
      </dsp:txBody>
      <dsp:txXfrm>
        <a:off x="7342595" y="660"/>
        <a:ext cx="2210431" cy="1326259"/>
      </dsp:txXfrm>
    </dsp:sp>
    <dsp:sp modelId="{33549561-736C-49CC-A1C8-52E468BB8C03}">
      <dsp:nvSpPr>
        <dsp:cNvPr id="0" name=""/>
        <dsp:cNvSpPr/>
      </dsp:nvSpPr>
      <dsp:spPr>
        <a:xfrm>
          <a:off x="3695382" y="1547963"/>
          <a:ext cx="2210431" cy="1326259"/>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E" sz="1800" kern="1200"/>
            <a:t>Using the examples from both stories, explain how reconciliation and compassion are linked </a:t>
          </a:r>
          <a:endParaRPr lang="en-US" sz="1800" kern="1200"/>
        </a:p>
      </dsp:txBody>
      <dsp:txXfrm>
        <a:off x="3695382" y="1547963"/>
        <a:ext cx="2210431" cy="13262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0B41A-7E15-4D79-B4EB-39905D04F906}">
      <dsp:nvSpPr>
        <dsp:cNvPr id="0" name=""/>
        <dsp:cNvSpPr/>
      </dsp:nvSpPr>
      <dsp:spPr>
        <a:xfrm>
          <a:off x="0" y="0"/>
          <a:ext cx="7392921" cy="537421"/>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IE" sz="2100" kern="1200"/>
            <a:t>Scientific research has shown the benefits of forgiveness for:</a:t>
          </a:r>
          <a:endParaRPr lang="en-US" sz="2100" kern="1200"/>
        </a:p>
      </dsp:txBody>
      <dsp:txXfrm>
        <a:off x="15741" y="15741"/>
        <a:ext cx="6750122" cy="505939"/>
      </dsp:txXfrm>
    </dsp:sp>
    <dsp:sp modelId="{C5AC52AF-13D7-4B98-B378-C3CA94A7A731}">
      <dsp:nvSpPr>
        <dsp:cNvPr id="0" name=""/>
        <dsp:cNvSpPr/>
      </dsp:nvSpPr>
      <dsp:spPr>
        <a:xfrm>
          <a:off x="552068" y="612063"/>
          <a:ext cx="7392921" cy="537421"/>
        </a:xfrm>
        <a:prstGeom prst="roundRect">
          <a:avLst>
            <a:gd name="adj" fmla="val 10000"/>
          </a:avLst>
        </a:prstGeom>
        <a:solidFill>
          <a:schemeClr val="accent5">
            <a:hueOff val="-4897"/>
            <a:satOff val="-5368"/>
            <a:lumOff val="-26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IE" sz="2100" kern="1200"/>
            <a:t>People’s individual wellbeing</a:t>
          </a:r>
          <a:endParaRPr lang="en-US" sz="2100" kern="1200"/>
        </a:p>
      </dsp:txBody>
      <dsp:txXfrm>
        <a:off x="567809" y="627804"/>
        <a:ext cx="6460046" cy="505939"/>
      </dsp:txXfrm>
    </dsp:sp>
    <dsp:sp modelId="{9ABE8359-9E8F-4828-9B20-B7A6C6318960}">
      <dsp:nvSpPr>
        <dsp:cNvPr id="0" name=""/>
        <dsp:cNvSpPr/>
      </dsp:nvSpPr>
      <dsp:spPr>
        <a:xfrm>
          <a:off x="1104137" y="1224126"/>
          <a:ext cx="7392921" cy="537421"/>
        </a:xfrm>
        <a:prstGeom prst="roundRect">
          <a:avLst>
            <a:gd name="adj" fmla="val 10000"/>
          </a:avLst>
        </a:prstGeom>
        <a:solidFill>
          <a:schemeClr val="accent5">
            <a:hueOff val="-9793"/>
            <a:satOff val="-10735"/>
            <a:lumOff val="-5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IE" sz="2100" kern="1200"/>
            <a:t>The wellbeing of society </a:t>
          </a:r>
          <a:endParaRPr lang="en-US" sz="2100" kern="1200"/>
        </a:p>
      </dsp:txBody>
      <dsp:txXfrm>
        <a:off x="1119878" y="1239867"/>
        <a:ext cx="6460046" cy="505939"/>
      </dsp:txXfrm>
    </dsp:sp>
    <dsp:sp modelId="{4B6F22EA-5969-48BD-88D5-6EF3EECA53A8}">
      <dsp:nvSpPr>
        <dsp:cNvPr id="0" name=""/>
        <dsp:cNvSpPr/>
      </dsp:nvSpPr>
      <dsp:spPr>
        <a:xfrm>
          <a:off x="1656206" y="1836190"/>
          <a:ext cx="7392921" cy="537421"/>
        </a:xfrm>
        <a:prstGeom prst="roundRect">
          <a:avLst>
            <a:gd name="adj" fmla="val 10000"/>
          </a:avLst>
        </a:prstGeom>
        <a:solidFill>
          <a:schemeClr val="accent5">
            <a:hueOff val="-14690"/>
            <a:satOff val="-16103"/>
            <a:lumOff val="-808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IE" sz="2100" kern="1200"/>
            <a:t>People’s inner peace </a:t>
          </a:r>
          <a:endParaRPr lang="en-US" sz="2100" kern="1200"/>
        </a:p>
      </dsp:txBody>
      <dsp:txXfrm>
        <a:off x="1671947" y="1851931"/>
        <a:ext cx="6460046" cy="505939"/>
      </dsp:txXfrm>
    </dsp:sp>
    <dsp:sp modelId="{79E59302-216D-4776-86A1-C098FE8BC933}">
      <dsp:nvSpPr>
        <dsp:cNvPr id="0" name=""/>
        <dsp:cNvSpPr/>
      </dsp:nvSpPr>
      <dsp:spPr>
        <a:xfrm>
          <a:off x="2208275" y="2448253"/>
          <a:ext cx="7392921" cy="537421"/>
        </a:xfrm>
        <a:prstGeom prst="roundRect">
          <a:avLst>
            <a:gd name="adj" fmla="val 10000"/>
          </a:avLst>
        </a:prstGeom>
        <a:solidFill>
          <a:schemeClr val="accent5">
            <a:hueOff val="-19587"/>
            <a:satOff val="-21471"/>
            <a:lumOff val="-1078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IE" sz="2100" kern="1200"/>
            <a:t>Peace in the world</a:t>
          </a:r>
          <a:endParaRPr lang="en-US" sz="2100" kern="1200"/>
        </a:p>
      </dsp:txBody>
      <dsp:txXfrm>
        <a:off x="2224016" y="2463994"/>
        <a:ext cx="6460046" cy="505939"/>
      </dsp:txXfrm>
    </dsp:sp>
    <dsp:sp modelId="{C42A5BBA-D3DC-4AF7-8484-06E8775FD695}">
      <dsp:nvSpPr>
        <dsp:cNvPr id="0" name=""/>
        <dsp:cNvSpPr/>
      </dsp:nvSpPr>
      <dsp:spPr>
        <a:xfrm>
          <a:off x="7043597" y="392616"/>
          <a:ext cx="349323" cy="349323"/>
        </a:xfrm>
        <a:prstGeom prst="downArrow">
          <a:avLst>
            <a:gd name="adj1" fmla="val 55000"/>
            <a:gd name="adj2" fmla="val 45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122195" y="392616"/>
        <a:ext cx="192127" cy="262866"/>
      </dsp:txXfrm>
    </dsp:sp>
    <dsp:sp modelId="{6767061E-F87D-466A-9854-E363848A7AFA}">
      <dsp:nvSpPr>
        <dsp:cNvPr id="0" name=""/>
        <dsp:cNvSpPr/>
      </dsp:nvSpPr>
      <dsp:spPr>
        <a:xfrm>
          <a:off x="7595666" y="1004679"/>
          <a:ext cx="349323" cy="349323"/>
        </a:xfrm>
        <a:prstGeom prst="downArrow">
          <a:avLst>
            <a:gd name="adj1" fmla="val 55000"/>
            <a:gd name="adj2" fmla="val 45000"/>
          </a:avLst>
        </a:prstGeom>
        <a:solidFill>
          <a:schemeClr val="accent5">
            <a:tint val="40000"/>
            <a:alpha val="90000"/>
            <a:hueOff val="-45819"/>
            <a:satOff val="-6662"/>
            <a:lumOff val="-863"/>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674264" y="1004679"/>
        <a:ext cx="192127" cy="262866"/>
      </dsp:txXfrm>
    </dsp:sp>
    <dsp:sp modelId="{A1BE6B34-ED89-44CE-9DB0-5BBCD5729D8A}">
      <dsp:nvSpPr>
        <dsp:cNvPr id="0" name=""/>
        <dsp:cNvSpPr/>
      </dsp:nvSpPr>
      <dsp:spPr>
        <a:xfrm>
          <a:off x="8147735" y="1607785"/>
          <a:ext cx="349323" cy="349323"/>
        </a:xfrm>
        <a:prstGeom prst="downArrow">
          <a:avLst>
            <a:gd name="adj1" fmla="val 55000"/>
            <a:gd name="adj2" fmla="val 45000"/>
          </a:avLst>
        </a:prstGeom>
        <a:solidFill>
          <a:schemeClr val="accent5">
            <a:tint val="40000"/>
            <a:alpha val="90000"/>
            <a:hueOff val="-91638"/>
            <a:satOff val="-13325"/>
            <a:lumOff val="-1725"/>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8226333" y="1607785"/>
        <a:ext cx="192127" cy="262866"/>
      </dsp:txXfrm>
    </dsp:sp>
    <dsp:sp modelId="{F7418243-EA67-4325-BB23-3E4A20E80626}">
      <dsp:nvSpPr>
        <dsp:cNvPr id="0" name=""/>
        <dsp:cNvSpPr/>
      </dsp:nvSpPr>
      <dsp:spPr>
        <a:xfrm>
          <a:off x="8699804" y="2225820"/>
          <a:ext cx="349323" cy="349323"/>
        </a:xfrm>
        <a:prstGeom prst="downArrow">
          <a:avLst>
            <a:gd name="adj1" fmla="val 55000"/>
            <a:gd name="adj2" fmla="val 45000"/>
          </a:avLst>
        </a:prstGeom>
        <a:solidFill>
          <a:schemeClr val="accent5">
            <a:tint val="40000"/>
            <a:alpha val="90000"/>
            <a:hueOff val="-137457"/>
            <a:satOff val="-19987"/>
            <a:lumOff val="-2588"/>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8778402" y="2225820"/>
        <a:ext cx="192127" cy="2628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87A7D-01FB-46F4-B5FF-8B3EBDF124AE}">
      <dsp:nvSpPr>
        <dsp:cNvPr id="0" name=""/>
        <dsp:cNvSpPr/>
      </dsp:nvSpPr>
      <dsp:spPr>
        <a:xfrm>
          <a:off x="638097" y="174468"/>
          <a:ext cx="1715625" cy="17156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893FEA-4710-41E1-8412-E3B46662D7F7}">
      <dsp:nvSpPr>
        <dsp:cNvPr id="0" name=""/>
        <dsp:cNvSpPr/>
      </dsp:nvSpPr>
      <dsp:spPr>
        <a:xfrm>
          <a:off x="1003723" y="540093"/>
          <a:ext cx="984375" cy="984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21F4FD-D8F4-4E58-98B6-3BED1FDF612C}">
      <dsp:nvSpPr>
        <dsp:cNvPr id="0" name=""/>
        <dsp:cNvSpPr/>
      </dsp:nvSpPr>
      <dsp:spPr>
        <a:xfrm>
          <a:off x="89660" y="2424468"/>
          <a:ext cx="281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IE" sz="1200" kern="1200"/>
            <a:t>Summarise what scientific research says about the benefits of forgiveness </a:t>
          </a:r>
          <a:endParaRPr lang="en-US" sz="1200" kern="1200"/>
        </a:p>
      </dsp:txBody>
      <dsp:txXfrm>
        <a:off x="89660" y="2424468"/>
        <a:ext cx="2812500" cy="720000"/>
      </dsp:txXfrm>
    </dsp:sp>
    <dsp:sp modelId="{4EC47B5C-AF48-476E-8FD6-A3CB7612D2F8}">
      <dsp:nvSpPr>
        <dsp:cNvPr id="0" name=""/>
        <dsp:cNvSpPr/>
      </dsp:nvSpPr>
      <dsp:spPr>
        <a:xfrm>
          <a:off x="3942785" y="174468"/>
          <a:ext cx="1715625" cy="17156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0242BE-B00D-4A73-815C-7CDACFF8342F}">
      <dsp:nvSpPr>
        <dsp:cNvPr id="0" name=""/>
        <dsp:cNvSpPr/>
      </dsp:nvSpPr>
      <dsp:spPr>
        <a:xfrm>
          <a:off x="4308410" y="540093"/>
          <a:ext cx="984375" cy="984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24D5F-8684-4D4D-A3A2-83245E982F22}">
      <dsp:nvSpPr>
        <dsp:cNvPr id="0" name=""/>
        <dsp:cNvSpPr/>
      </dsp:nvSpPr>
      <dsp:spPr>
        <a:xfrm>
          <a:off x="3394348" y="2424468"/>
          <a:ext cx="281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IE" sz="1200" kern="1200" dirty="0"/>
            <a:t>List 3 human values that help people to forgive others </a:t>
          </a:r>
          <a:endParaRPr lang="en-US" sz="1200" kern="1200" dirty="0"/>
        </a:p>
      </dsp:txBody>
      <dsp:txXfrm>
        <a:off x="3394348" y="2424468"/>
        <a:ext cx="2812500" cy="720000"/>
      </dsp:txXfrm>
    </dsp:sp>
    <dsp:sp modelId="{5BEA51B5-B7D2-4932-A4E9-38234006554D}">
      <dsp:nvSpPr>
        <dsp:cNvPr id="0" name=""/>
        <dsp:cNvSpPr/>
      </dsp:nvSpPr>
      <dsp:spPr>
        <a:xfrm>
          <a:off x="7247473" y="174468"/>
          <a:ext cx="1715625" cy="17156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ADC6A6-C524-4127-AE19-6E75D8BD77FC}">
      <dsp:nvSpPr>
        <dsp:cNvPr id="0" name=""/>
        <dsp:cNvSpPr/>
      </dsp:nvSpPr>
      <dsp:spPr>
        <a:xfrm>
          <a:off x="7613098" y="540093"/>
          <a:ext cx="984375" cy="9843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018ADA-1DA0-4067-96A9-5AEDFD73D36D}">
      <dsp:nvSpPr>
        <dsp:cNvPr id="0" name=""/>
        <dsp:cNvSpPr/>
      </dsp:nvSpPr>
      <dsp:spPr>
        <a:xfrm>
          <a:off x="6699035" y="2424468"/>
          <a:ext cx="281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IE" sz="1200" kern="1200"/>
            <a:t>Does someone have to be sorry for what they have done before you can forgive them? Explain you answer </a:t>
          </a:r>
          <a:endParaRPr lang="en-US" sz="1200" kern="1200"/>
        </a:p>
      </dsp:txBody>
      <dsp:txXfrm>
        <a:off x="6699035" y="2424468"/>
        <a:ext cx="2812500" cy="720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2/29/2024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5299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9239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9021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2383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97296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2255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7476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0905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1760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451142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0275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2/29/2024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4623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8855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485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06368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7421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9001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2/29/2024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099603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png"/><Relationship Id="rId7" Type="http://schemas.openxmlformats.org/officeDocument/2006/relationships/diagramQuickStyle" Target="../diagrams/quickStyle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4.png"/><Relationship Id="rId9" Type="http://schemas.microsoft.com/office/2007/relationships/diagramDrawing" Target="../diagrams/drawing4.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8.jpeg"/><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9.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B9A024A3-1C22-4ECE-9940-39AA528523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72" name="Rectangle 71">
              <a:extLst>
                <a:ext uri="{FF2B5EF4-FFF2-40B4-BE49-F238E27FC236}">
                  <a16:creationId xmlns:a16="http://schemas.microsoft.com/office/drawing/2014/main" id="{810B5B84-2981-4BAE-930E-26E49E4FA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1C6085A8-F07A-4D3B-90E2-2CFDA843890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4" name="Picture 73">
                <a:extLst>
                  <a:ext uri="{FF2B5EF4-FFF2-40B4-BE49-F238E27FC236}">
                    <a16:creationId xmlns:a16="http://schemas.microsoft.com/office/drawing/2014/main" id="{AB6D5E93-D00D-411E-8E34-619620A9CC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5" name="Rectangle 74">
                <a:extLst>
                  <a:ext uri="{FF2B5EF4-FFF2-40B4-BE49-F238E27FC236}">
                    <a16:creationId xmlns:a16="http://schemas.microsoft.com/office/drawing/2014/main" id="{696CE5CC-9673-442A-B737-1F339217A6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IE"/>
              </a:p>
            </p:txBody>
          </p:sp>
          <p:pic>
            <p:nvPicPr>
              <p:cNvPr id="76" name="Picture 75">
                <a:extLst>
                  <a:ext uri="{FF2B5EF4-FFF2-40B4-BE49-F238E27FC236}">
                    <a16:creationId xmlns:a16="http://schemas.microsoft.com/office/drawing/2014/main" id="{44967AA9-CD2C-4A63-B823-5B56765FAAA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7" name="Picture 76">
                <a:extLst>
                  <a:ext uri="{FF2B5EF4-FFF2-40B4-BE49-F238E27FC236}">
                    <a16:creationId xmlns:a16="http://schemas.microsoft.com/office/drawing/2014/main" id="{E82FCE16-A312-4F38-8605-028781151CF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p:cNvSpPr>
            <a:spLocks noGrp="1"/>
          </p:cNvSpPr>
          <p:nvPr>
            <p:ph type="ctrTitle"/>
          </p:nvPr>
        </p:nvSpPr>
        <p:spPr>
          <a:xfrm>
            <a:off x="6553770" y="1041401"/>
            <a:ext cx="4538526" cy="2345264"/>
          </a:xfrm>
        </p:spPr>
        <p:txBody>
          <a:bodyPr>
            <a:normAutofit/>
          </a:bodyPr>
          <a:lstStyle/>
          <a:p>
            <a:r>
              <a:rPr lang="en-IE" dirty="0"/>
              <a:t>Forgiveness &amp; Reconciliation </a:t>
            </a:r>
          </a:p>
        </p:txBody>
      </p:sp>
      <p:sp>
        <p:nvSpPr>
          <p:cNvPr id="79" name="Rectangle 78">
            <a:extLst>
              <a:ext uri="{FF2B5EF4-FFF2-40B4-BE49-F238E27FC236}">
                <a16:creationId xmlns:a16="http://schemas.microsoft.com/office/drawing/2014/main" id="{4CB3EA36-32FA-45B8-9C8E-B9F3520EE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orgiveness: The Key to Reconciliation and Inner Healing - My Pathways  Devotional">
            <a:extLst>
              <a:ext uri="{FF2B5EF4-FFF2-40B4-BE49-F238E27FC236}">
                <a16:creationId xmlns:a16="http://schemas.microsoft.com/office/drawing/2014/main" id="{0BD09547-1AA0-44E4-BD44-6632B3F446D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01"/>
          <a:stretch/>
        </p:blipFill>
        <p:spPr bwMode="auto">
          <a:xfrm>
            <a:off x="1412683" y="1410208"/>
            <a:ext cx="4348925"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Connector 80">
            <a:extLst>
              <a:ext uri="{FF2B5EF4-FFF2-40B4-BE49-F238E27FC236}">
                <a16:creationId xmlns:a16="http://schemas.microsoft.com/office/drawing/2014/main" id="{62DC478F-1B0E-4A8A-B3B9-460AB0A0F1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0873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F11533-723E-420D-A991-D376E7393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60393DE-86F5-4639-9D54-85E166A843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2" name="Picture 11">
              <a:extLst>
                <a:ext uri="{FF2B5EF4-FFF2-40B4-BE49-F238E27FC236}">
                  <a16:creationId xmlns:a16="http://schemas.microsoft.com/office/drawing/2014/main" id="{6781C5A9-B7CC-4944-80B9-8D48C77D333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179E96B4-A8EA-47EF-B2BB-92FF796E9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IE"/>
            </a:p>
          </p:txBody>
        </p:sp>
        <p:pic>
          <p:nvPicPr>
            <p:cNvPr id="14" name="Picture 13">
              <a:extLst>
                <a:ext uri="{FF2B5EF4-FFF2-40B4-BE49-F238E27FC236}">
                  <a16:creationId xmlns:a16="http://schemas.microsoft.com/office/drawing/2014/main" id="{A4EF7629-2B5A-4DD5-81B4-4878E937151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5" name="Picture 14">
              <a:extLst>
                <a:ext uri="{FF2B5EF4-FFF2-40B4-BE49-F238E27FC236}">
                  <a16:creationId xmlns:a16="http://schemas.microsoft.com/office/drawing/2014/main" id="{58963C9E-C5BF-4148-A145-6931A8AB11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p:cNvSpPr>
            <a:spLocks noGrp="1"/>
          </p:cNvSpPr>
          <p:nvPr>
            <p:ph type="title"/>
          </p:nvPr>
        </p:nvSpPr>
        <p:spPr>
          <a:xfrm>
            <a:off x="1295402" y="982132"/>
            <a:ext cx="9601196" cy="1303867"/>
          </a:xfrm>
        </p:spPr>
        <p:txBody>
          <a:bodyPr>
            <a:normAutofit/>
          </a:bodyPr>
          <a:lstStyle/>
          <a:p>
            <a:r>
              <a:rPr lang="en-IE">
                <a:solidFill>
                  <a:srgbClr val="262626"/>
                </a:solidFill>
              </a:rPr>
              <a:t>Scientific Research</a:t>
            </a:r>
          </a:p>
        </p:txBody>
      </p:sp>
      <p:graphicFrame>
        <p:nvGraphicFramePr>
          <p:cNvPr id="5" name="Content Placeholder 2">
            <a:extLst>
              <a:ext uri="{FF2B5EF4-FFF2-40B4-BE49-F238E27FC236}">
                <a16:creationId xmlns:a16="http://schemas.microsoft.com/office/drawing/2014/main" id="{2E3E5912-49A7-7B0F-4C95-49C21C03A744}"/>
              </a:ext>
            </a:extLst>
          </p:cNvPr>
          <p:cNvGraphicFramePr>
            <a:graphicFrameLocks noGrp="1"/>
          </p:cNvGraphicFramePr>
          <p:nvPr>
            <p:ph idx="1"/>
            <p:extLst>
              <p:ext uri="{D42A27DB-BD31-4B8C-83A1-F6EECF244321}">
                <p14:modId xmlns:p14="http://schemas.microsoft.com/office/powerpoint/2010/main" val="2598259044"/>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79617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IE"/>
              <a:t>Forgiveness isn’t always easy </a:t>
            </a:r>
            <a:endParaRPr lang="en-IE" dirty="0"/>
          </a:p>
        </p:txBody>
      </p:sp>
      <p:sp>
        <p:nvSpPr>
          <p:cNvPr id="3" name="Content Placeholder 2"/>
          <p:cNvSpPr>
            <a:spLocks noGrp="1"/>
          </p:cNvSpPr>
          <p:nvPr>
            <p:ph idx="1"/>
          </p:nvPr>
        </p:nvSpPr>
        <p:spPr>
          <a:xfrm>
            <a:off x="1295402" y="2556932"/>
            <a:ext cx="6256866" cy="3318936"/>
          </a:xfrm>
        </p:spPr>
        <p:txBody>
          <a:bodyPr>
            <a:normAutofit/>
          </a:bodyPr>
          <a:lstStyle/>
          <a:p>
            <a:pPr>
              <a:lnSpc>
                <a:spcPct val="90000"/>
              </a:lnSpc>
            </a:pPr>
            <a:r>
              <a:rPr lang="en-IE" sz="2200"/>
              <a:t>You might be inspired by stories of people finding the strength to forgive those who have shot them or killed their loved ones but you can still struggle to forgive others for things that are much less serious</a:t>
            </a:r>
          </a:p>
          <a:p>
            <a:pPr>
              <a:lnSpc>
                <a:spcPct val="90000"/>
              </a:lnSpc>
            </a:pPr>
            <a:r>
              <a:rPr lang="en-IE" sz="2200"/>
              <a:t>Forgiveness isn’t something that comes easy</a:t>
            </a:r>
          </a:p>
          <a:p>
            <a:pPr>
              <a:lnSpc>
                <a:spcPct val="90000"/>
              </a:lnSpc>
            </a:pPr>
            <a:r>
              <a:rPr lang="en-IE" sz="2200"/>
              <a:t>Shared human values such as empathy, mercy and compassion help people to forgive and the resulting reconciliation and inner peace are worth the struggle and effort </a:t>
            </a:r>
          </a:p>
        </p:txBody>
      </p:sp>
      <p:pic>
        <p:nvPicPr>
          <p:cNvPr id="7170" name="Picture 2" descr="The Role of Forgiveness in the Pursuit of Authentic Reconciliation | by  Federico Derby Elizondo | Medium">
            <a:extLst>
              <a:ext uri="{FF2B5EF4-FFF2-40B4-BE49-F238E27FC236}">
                <a16:creationId xmlns:a16="http://schemas.microsoft.com/office/drawing/2014/main" id="{DAB03493-7E7B-41CC-B1F5-9106B72A4A6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85026" y="3215918"/>
            <a:ext cx="2739728" cy="1823164"/>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812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IE" dirty="0"/>
              <a:t>Justice</a:t>
            </a:r>
          </a:p>
        </p:txBody>
      </p:sp>
      <p:sp>
        <p:nvSpPr>
          <p:cNvPr id="3" name="Content Placeholder 2"/>
          <p:cNvSpPr>
            <a:spLocks noGrp="1"/>
          </p:cNvSpPr>
          <p:nvPr>
            <p:ph idx="1"/>
          </p:nvPr>
        </p:nvSpPr>
        <p:spPr>
          <a:xfrm>
            <a:off x="1295402" y="2556932"/>
            <a:ext cx="6256866" cy="3318936"/>
          </a:xfrm>
        </p:spPr>
        <p:txBody>
          <a:bodyPr>
            <a:normAutofit/>
          </a:bodyPr>
          <a:lstStyle/>
          <a:p>
            <a:pPr>
              <a:lnSpc>
                <a:spcPct val="90000"/>
              </a:lnSpc>
            </a:pPr>
            <a:r>
              <a:rPr lang="en-IE" sz="1700"/>
              <a:t>When a person forgives, it does not mean that they do not want justice</a:t>
            </a:r>
          </a:p>
          <a:p>
            <a:pPr>
              <a:lnSpc>
                <a:spcPct val="90000"/>
              </a:lnSpc>
            </a:pPr>
            <a:r>
              <a:rPr lang="en-IE" sz="1700"/>
              <a:t>If a person has committed a crime, they should still be punished</a:t>
            </a:r>
          </a:p>
          <a:p>
            <a:pPr>
              <a:lnSpc>
                <a:spcPct val="90000"/>
              </a:lnSpc>
            </a:pPr>
            <a:r>
              <a:rPr lang="en-IE" sz="1700"/>
              <a:t>When someone hurts us, we sometimes hold on to the hurt and anger for a long time</a:t>
            </a:r>
          </a:p>
          <a:p>
            <a:pPr>
              <a:lnSpc>
                <a:spcPct val="90000"/>
              </a:lnSpc>
            </a:pPr>
            <a:r>
              <a:rPr lang="en-IE" sz="1700"/>
              <a:t>We can put a lot of energy into plotting our revenge or hoping for karma</a:t>
            </a:r>
          </a:p>
          <a:p>
            <a:pPr>
              <a:lnSpc>
                <a:spcPct val="90000"/>
              </a:lnSpc>
            </a:pPr>
            <a:r>
              <a:rPr lang="en-IE" sz="1700"/>
              <a:t>Revenge is not the same as justice </a:t>
            </a:r>
          </a:p>
          <a:p>
            <a:pPr>
              <a:lnSpc>
                <a:spcPct val="90000"/>
              </a:lnSpc>
            </a:pPr>
            <a:r>
              <a:rPr lang="en-IE" sz="1700"/>
              <a:t>Revenge involves hurting the person who has hurt us, whereas justice is about the fair treatment of everyone </a:t>
            </a:r>
          </a:p>
        </p:txBody>
      </p:sp>
      <p:pic>
        <p:nvPicPr>
          <p:cNvPr id="8194" name="Picture 2" descr="Social justice and criminal justice go hand in hand - On Health">
            <a:extLst>
              <a:ext uri="{FF2B5EF4-FFF2-40B4-BE49-F238E27FC236}">
                <a16:creationId xmlns:a16="http://schemas.microsoft.com/office/drawing/2014/main" id="{88AB2DA3-D326-42E7-8D5F-F5C3C468DE0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85026" y="3369992"/>
            <a:ext cx="2739728" cy="1515015"/>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047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7E4F490-FA76-4FF0-B36A-72B01E1175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5C8C51A-4ECF-4857-8298-6C8334C7F8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41C46E-A2A6-4DF0-84BD-502A2E56D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sq">
            <a:solidFill>
              <a:srgbClr val="FFFFFF">
                <a:alpha val="80000"/>
              </a:srgbClr>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 name="Title 1"/>
          <p:cNvSpPr>
            <a:spLocks noGrp="1"/>
          </p:cNvSpPr>
          <p:nvPr>
            <p:ph type="title"/>
          </p:nvPr>
        </p:nvSpPr>
        <p:spPr>
          <a:xfrm>
            <a:off x="952108" y="954756"/>
            <a:ext cx="2730414" cy="4946003"/>
          </a:xfrm>
        </p:spPr>
        <p:txBody>
          <a:bodyPr>
            <a:normAutofit/>
          </a:bodyPr>
          <a:lstStyle/>
          <a:p>
            <a:r>
              <a:rPr lang="en-IE" sz="4100">
                <a:solidFill>
                  <a:srgbClr val="FFFFFF"/>
                </a:solidFill>
              </a:rPr>
              <a:t>Forgiveness is a gift you give yourself </a:t>
            </a:r>
          </a:p>
        </p:txBody>
      </p:sp>
      <p:sp>
        <p:nvSpPr>
          <p:cNvPr id="14" name="Rectangle 13">
            <a:extLst>
              <a:ext uri="{FF2B5EF4-FFF2-40B4-BE49-F238E27FC236}">
                <a16:creationId xmlns:a16="http://schemas.microsoft.com/office/drawing/2014/main" id="{67CE4C0A-D88E-41BB-8F06-8C0E2604B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90000"/>
              <a:lumOff val="10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50360" y="469900"/>
            <a:ext cx="5953630" cy="5405968"/>
          </a:xfrm>
        </p:spPr>
        <p:txBody>
          <a:bodyPr anchor="ctr">
            <a:normAutofit/>
          </a:bodyPr>
          <a:lstStyle/>
          <a:p>
            <a:r>
              <a:rPr lang="en-IE" sz="2200">
                <a:solidFill>
                  <a:schemeClr val="tx1"/>
                </a:solidFill>
              </a:rPr>
              <a:t>It is worth remembering that when you forgive someone, it is more about you than it is about them </a:t>
            </a:r>
          </a:p>
          <a:p>
            <a:r>
              <a:rPr lang="en-IE" sz="2200">
                <a:solidFill>
                  <a:schemeClr val="tx1"/>
                </a:solidFill>
              </a:rPr>
              <a:t>You can forgive others not because they deserve it, but because you deserve peace</a:t>
            </a:r>
          </a:p>
          <a:p>
            <a:r>
              <a:rPr lang="en-IE" sz="2200">
                <a:solidFill>
                  <a:schemeClr val="tx1"/>
                </a:solidFill>
              </a:rPr>
              <a:t>Sometimes you choose to forgive someone because you still want them in your life</a:t>
            </a:r>
          </a:p>
          <a:p>
            <a:r>
              <a:rPr lang="en-IE" sz="2200">
                <a:solidFill>
                  <a:schemeClr val="tx1"/>
                </a:solidFill>
              </a:rPr>
              <a:t>It is also possible to forgive someone and not allow them to be part of your life anymore</a:t>
            </a:r>
          </a:p>
          <a:p>
            <a:r>
              <a:rPr lang="en-IE" sz="2200">
                <a:solidFill>
                  <a:schemeClr val="tx1"/>
                </a:solidFill>
              </a:rPr>
              <a:t>When you forgive, you are without carrying the weight of upset, hatred and anger</a:t>
            </a:r>
          </a:p>
          <a:p>
            <a:r>
              <a:rPr lang="en-IE" sz="2200">
                <a:solidFill>
                  <a:schemeClr val="tx1"/>
                </a:solidFill>
              </a:rPr>
              <a:t>You may need to give yourself time to heal from the hurt, but things always get better with time </a:t>
            </a:r>
          </a:p>
        </p:txBody>
      </p:sp>
    </p:spTree>
    <p:extLst>
      <p:ext uri="{BB962C8B-B14F-4D97-AF65-F5344CB8AC3E}">
        <p14:creationId xmlns:p14="http://schemas.microsoft.com/office/powerpoint/2010/main" val="414092416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Questions</a:t>
            </a:r>
          </a:p>
        </p:txBody>
      </p:sp>
      <p:graphicFrame>
        <p:nvGraphicFramePr>
          <p:cNvPr id="6" name="Content Placeholder 2">
            <a:extLst>
              <a:ext uri="{FF2B5EF4-FFF2-40B4-BE49-F238E27FC236}">
                <a16:creationId xmlns:a16="http://schemas.microsoft.com/office/drawing/2014/main" id="{20284E5C-1D44-2451-E381-7091B6B6DA0F}"/>
              </a:ext>
            </a:extLst>
          </p:cNvPr>
          <p:cNvGraphicFramePr>
            <a:graphicFrameLocks noGrp="1"/>
          </p:cNvGraphicFramePr>
          <p:nvPr>
            <p:ph idx="1"/>
            <p:extLst>
              <p:ext uri="{D42A27DB-BD31-4B8C-83A1-F6EECF244321}">
                <p14:modId xmlns:p14="http://schemas.microsoft.com/office/powerpoint/2010/main" val="1569944020"/>
              </p:ext>
            </p:extLst>
          </p:nvPr>
        </p:nvGraphicFramePr>
        <p:xfrm>
          <a:off x="1295401" y="2556932"/>
          <a:ext cx="9601196" cy="331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miley Face 3"/>
          <p:cNvSpPr/>
          <p:nvPr/>
        </p:nvSpPr>
        <p:spPr>
          <a:xfrm>
            <a:off x="9697792" y="1403797"/>
            <a:ext cx="1198805" cy="61818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048738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71315106-A7B3-4730-9E6C-5A878C4668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72" name="Rectangle 71">
              <a:extLst>
                <a:ext uri="{FF2B5EF4-FFF2-40B4-BE49-F238E27FC236}">
                  <a16:creationId xmlns:a16="http://schemas.microsoft.com/office/drawing/2014/main" id="{BD4BC59E-CB55-4DBD-9167-83683CF5CB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112B0D5C-D671-4BE5-A795-F9E3F4917F7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4" name="Picture 73">
                <a:extLst>
                  <a:ext uri="{FF2B5EF4-FFF2-40B4-BE49-F238E27FC236}">
                    <a16:creationId xmlns:a16="http://schemas.microsoft.com/office/drawing/2014/main" id="{9C3C9968-3015-4513-8699-20563F8826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5" name="Rectangle 74">
                <a:extLst>
                  <a:ext uri="{FF2B5EF4-FFF2-40B4-BE49-F238E27FC236}">
                    <a16:creationId xmlns:a16="http://schemas.microsoft.com/office/drawing/2014/main" id="{FF20E447-AC9A-4615-B8F6-3D2192D83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IE"/>
              </a:p>
            </p:txBody>
          </p:sp>
          <p:pic>
            <p:nvPicPr>
              <p:cNvPr id="76" name="Picture 75">
                <a:extLst>
                  <a:ext uri="{FF2B5EF4-FFF2-40B4-BE49-F238E27FC236}">
                    <a16:creationId xmlns:a16="http://schemas.microsoft.com/office/drawing/2014/main" id="{CF0CB558-FAA8-4F42-8DE5-6E14A66A11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7" name="Picture 76">
                <a:extLst>
                  <a:ext uri="{FF2B5EF4-FFF2-40B4-BE49-F238E27FC236}">
                    <a16:creationId xmlns:a16="http://schemas.microsoft.com/office/drawing/2014/main" id="{826614F0-52FE-48FC-AA4F-AE0E9CDCE39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79" name="Rectangle 78">
            <a:extLst>
              <a:ext uri="{FF2B5EF4-FFF2-40B4-BE49-F238E27FC236}">
                <a16:creationId xmlns:a16="http://schemas.microsoft.com/office/drawing/2014/main" id="{E336C991-AA99-423E-8FE1-5BA9C97F2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forgiveness and reconciliation | iBenedictines">
            <a:extLst>
              <a:ext uri="{FF2B5EF4-FFF2-40B4-BE49-F238E27FC236}">
                <a16:creationId xmlns:a16="http://schemas.microsoft.com/office/drawing/2014/main" id="{C5C46E27-7B9F-4C83-9B9C-50AAD1FF9E3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7173" r="-2" b="8743"/>
          <a:stretch/>
        </p:blipFill>
        <p:spPr bwMode="auto">
          <a:xfrm>
            <a:off x="1412683" y="1410208"/>
            <a:ext cx="5278777"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Connector 80">
            <a:extLst>
              <a:ext uri="{FF2B5EF4-FFF2-40B4-BE49-F238E27FC236}">
                <a16:creationId xmlns:a16="http://schemas.microsoft.com/office/drawing/2014/main" id="{D2B860ED-0E27-4D8E-B5F4-C8C3F33C7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1A73F75D-4AB0-B061-89B4-0024A24A9CD2}"/>
              </a:ext>
            </a:extLst>
          </p:cNvPr>
          <p:cNvGraphicFramePr>
            <a:graphicFrameLocks noGrp="1"/>
          </p:cNvGraphicFramePr>
          <p:nvPr>
            <p:ph idx="1"/>
            <p:extLst>
              <p:ext uri="{D42A27DB-BD31-4B8C-83A1-F6EECF244321}">
                <p14:modId xmlns:p14="http://schemas.microsoft.com/office/powerpoint/2010/main" val="813841519"/>
              </p:ext>
            </p:extLst>
          </p:nvPr>
        </p:nvGraphicFramePr>
        <p:xfrm>
          <a:off x="7535824" y="2556932"/>
          <a:ext cx="3360771" cy="331893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592049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3074" name="Picture 2" descr="Reconciliation Through Confession, Forgiveness, &amp; Restoration | Life Giving  Words of Hope &amp; Encouragement by Jeff Davis">
            <a:extLst>
              <a:ext uri="{FF2B5EF4-FFF2-40B4-BE49-F238E27FC236}">
                <a16:creationId xmlns:a16="http://schemas.microsoft.com/office/drawing/2014/main" id="{FB81FE57-D485-4FFE-8725-105E51D1BE7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34269" y="2868864"/>
            <a:ext cx="2739728" cy="2517271"/>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639732" y="2556932"/>
            <a:ext cx="6256863" cy="2015068"/>
          </a:xfrm>
        </p:spPr>
        <p:txBody>
          <a:bodyPr>
            <a:normAutofit/>
          </a:bodyPr>
          <a:lstStyle/>
          <a:p>
            <a:r>
              <a:rPr lang="en-IE" dirty="0"/>
              <a:t>Forgiveness means letting go resentment and showing mercy to someone who has hurt you</a:t>
            </a:r>
          </a:p>
          <a:p>
            <a:r>
              <a:rPr lang="en-IE" dirty="0"/>
              <a:t>Reconciliation means repairing a relationship after a disagreement or conflict</a:t>
            </a:r>
          </a:p>
        </p:txBody>
      </p:sp>
    </p:spTree>
    <p:extLst>
      <p:ext uri="{BB962C8B-B14F-4D97-AF65-F5344CB8AC3E}">
        <p14:creationId xmlns:p14="http://schemas.microsoft.com/office/powerpoint/2010/main" val="3784536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4098" name="Picture 2" descr="Forgiveness, Resolution, Reconciliation &amp; Restoration - Part One - YouTube">
            <a:extLst>
              <a:ext uri="{FF2B5EF4-FFF2-40B4-BE49-F238E27FC236}">
                <a16:creationId xmlns:a16="http://schemas.microsoft.com/office/drawing/2014/main" id="{79FA8881-9AC1-48AD-9514-95B69C4EFB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3393"/>
          <a:stretch/>
        </p:blipFill>
        <p:spPr bwMode="auto">
          <a:xfrm>
            <a:off x="1412683" y="1410208"/>
            <a:ext cx="5278777" cy="385878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535824" y="2556932"/>
            <a:ext cx="3360771" cy="3318936"/>
          </a:xfrm>
        </p:spPr>
        <p:txBody>
          <a:bodyPr>
            <a:normAutofit/>
          </a:bodyPr>
          <a:lstStyle/>
          <a:p>
            <a:pPr>
              <a:lnSpc>
                <a:spcPct val="90000"/>
              </a:lnSpc>
            </a:pPr>
            <a:r>
              <a:rPr lang="en-IE" sz="2000"/>
              <a:t>The main goal of forgiveness and reconciliation is not to undo the wrong or harmful action that was committed as it isn’t always possible</a:t>
            </a:r>
          </a:p>
          <a:p>
            <a:pPr>
              <a:lnSpc>
                <a:spcPct val="90000"/>
              </a:lnSpc>
            </a:pPr>
            <a:r>
              <a:rPr lang="en-IE" sz="2000"/>
              <a:t>The goal is try to repair the hurt and damage caused and to move forward</a:t>
            </a:r>
          </a:p>
          <a:p>
            <a:pPr>
              <a:lnSpc>
                <a:spcPct val="90000"/>
              </a:lnSpc>
            </a:pPr>
            <a:endParaRPr lang="en-IE" sz="2000"/>
          </a:p>
        </p:txBody>
      </p:sp>
    </p:spTree>
    <p:extLst>
      <p:ext uri="{BB962C8B-B14F-4D97-AF65-F5344CB8AC3E}">
        <p14:creationId xmlns:p14="http://schemas.microsoft.com/office/powerpoint/2010/main" val="2474288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Content Placeholder 4">
            <a:extLst>
              <a:ext uri="{FF2B5EF4-FFF2-40B4-BE49-F238E27FC236}">
                <a16:creationId xmlns:a16="http://schemas.microsoft.com/office/drawing/2014/main" id="{D921C9FA-76DE-8100-D929-F7982D7AEE1D}"/>
              </a:ext>
            </a:extLst>
          </p:cNvPr>
          <p:cNvGraphicFramePr>
            <a:graphicFrameLocks noGrp="1"/>
          </p:cNvGraphicFramePr>
          <p:nvPr>
            <p:ph idx="1"/>
            <p:extLst>
              <p:ext uri="{D42A27DB-BD31-4B8C-83A1-F6EECF244321}">
                <p14:modId xmlns:p14="http://schemas.microsoft.com/office/powerpoint/2010/main" val="1416966971"/>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When does revenge taste sweet? A short tale of revenge | In-Mind">
            <a:extLst>
              <a:ext uri="{FF2B5EF4-FFF2-40B4-BE49-F238E27FC236}">
                <a16:creationId xmlns:a16="http://schemas.microsoft.com/office/drawing/2014/main" id="{B328EC3A-8339-47DA-8C07-C08E6D135C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268" y="1637847"/>
            <a:ext cx="3318377" cy="2485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290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72" name="Rectangle 71">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4" name="Picture 73">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5" name="Rectangle 74">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IE"/>
              </a:p>
            </p:txBody>
          </p:sp>
          <p:pic>
            <p:nvPicPr>
              <p:cNvPr id="76" name="Picture 75">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7" name="Picture 76">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79" name="Rectangle 78">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7 Last Words of Jesus from the Cross - HubPages">
            <a:extLst>
              <a:ext uri="{FF2B5EF4-FFF2-40B4-BE49-F238E27FC236}">
                <a16:creationId xmlns:a16="http://schemas.microsoft.com/office/drawing/2014/main" id="{17FAD311-742E-4E88-AF53-B36577E3F0A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659" r="27364" b="1"/>
          <a:stretch/>
        </p:blipFill>
        <p:spPr bwMode="auto">
          <a:xfrm>
            <a:off x="1412683" y="1410208"/>
            <a:ext cx="3876801"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Connector 80">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6094412" y="2556932"/>
            <a:ext cx="4802184" cy="3318936"/>
          </a:xfrm>
        </p:spPr>
        <p:txBody>
          <a:bodyPr>
            <a:normAutofit/>
          </a:bodyPr>
          <a:lstStyle/>
          <a:p>
            <a:pPr>
              <a:lnSpc>
                <a:spcPct val="90000"/>
              </a:lnSpc>
            </a:pPr>
            <a:r>
              <a:rPr lang="en-IE" sz="1900"/>
              <a:t>One of the most powerful examples of forgiveness can be found in the Gospel of Luke</a:t>
            </a:r>
          </a:p>
          <a:p>
            <a:pPr>
              <a:lnSpc>
                <a:spcPct val="90000"/>
              </a:lnSpc>
            </a:pPr>
            <a:r>
              <a:rPr lang="en-IE" sz="1900"/>
              <a:t>Jesus is being crucified on Good Friday and he call outs to God to ask for forgiveness for those who are killing him “Forgive them, Father! They don’t know what they are doing”</a:t>
            </a:r>
          </a:p>
          <a:p>
            <a:pPr>
              <a:lnSpc>
                <a:spcPct val="90000"/>
              </a:lnSpc>
            </a:pPr>
            <a:r>
              <a:rPr lang="en-IE" sz="1900"/>
              <a:t>The Lord’s Prayer- Our Father- ‘forgive us our trespasses, as we forgive those who trespass against us’</a:t>
            </a:r>
          </a:p>
        </p:txBody>
      </p:sp>
    </p:spTree>
    <p:extLst>
      <p:ext uri="{BB962C8B-B14F-4D97-AF65-F5344CB8AC3E}">
        <p14:creationId xmlns:p14="http://schemas.microsoft.com/office/powerpoint/2010/main" val="3092306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77576E5-E7DB-46C7-B0D9-A0AB18787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0" name="Picture 9">
              <a:extLst>
                <a:ext uri="{FF2B5EF4-FFF2-40B4-BE49-F238E27FC236}">
                  <a16:creationId xmlns:a16="http://schemas.microsoft.com/office/drawing/2014/main" id="{A2C244BC-AB19-460B-9A7B-5BAFE9DEAB0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C2D7728D-2CB0-4ADE-B6BF-4BA8ED772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IE"/>
            </a:p>
          </p:txBody>
        </p:sp>
        <p:pic>
          <p:nvPicPr>
            <p:cNvPr id="12" name="Picture 11">
              <a:extLst>
                <a:ext uri="{FF2B5EF4-FFF2-40B4-BE49-F238E27FC236}">
                  <a16:creationId xmlns:a16="http://schemas.microsoft.com/office/drawing/2014/main" id="{A3E0EDB8-8162-4D16-9521-52415777B0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3" name="Picture 12">
              <a:extLst>
                <a:ext uri="{FF2B5EF4-FFF2-40B4-BE49-F238E27FC236}">
                  <a16:creationId xmlns:a16="http://schemas.microsoft.com/office/drawing/2014/main" id="{27060CB3-C139-4548-A73F-74689C9292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15" name="Rectangle 14">
            <a:extLst>
              <a:ext uri="{FF2B5EF4-FFF2-40B4-BE49-F238E27FC236}">
                <a16:creationId xmlns:a16="http://schemas.microsoft.com/office/drawing/2014/main" id="{23E3CED3-8830-45C9-8D6C-F4ECADD4F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9A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a:stretch>
            <a:fillRect/>
          </a:stretch>
        </p:blipFill>
        <p:spPr>
          <a:xfrm>
            <a:off x="2610567" y="666795"/>
            <a:ext cx="6970867" cy="5524411"/>
          </a:xfrm>
          <a:prstGeom prst="rect">
            <a:avLst/>
          </a:prstGeom>
        </p:spPr>
      </p:pic>
      <p:sp>
        <p:nvSpPr>
          <p:cNvPr id="17" name="Rectangle 16">
            <a:extLst>
              <a:ext uri="{FF2B5EF4-FFF2-40B4-BE49-F238E27FC236}">
                <a16:creationId xmlns:a16="http://schemas.microsoft.com/office/drawing/2014/main" id="{66F2D62A-C66C-42DF-8C05-99B0B1A8B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611" y="350556"/>
            <a:ext cx="11542779" cy="6156888"/>
          </a:xfrm>
          <a:prstGeom prst="rect">
            <a:avLst/>
          </a:prstGeom>
          <a:noFill/>
          <a:ln w="25400" cap="flat">
            <a:solidFill>
              <a:srgbClr val="EE4A3D"/>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IE"/>
          </a:p>
        </p:txBody>
      </p:sp>
    </p:spTree>
    <p:extLst>
      <p:ext uri="{BB962C8B-B14F-4D97-AF65-F5344CB8AC3E}">
        <p14:creationId xmlns:p14="http://schemas.microsoft.com/office/powerpoint/2010/main" val="75224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B77576E5-E7DB-46C7-B0D9-A0AB18787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5" name="Picture 24">
              <a:extLst>
                <a:ext uri="{FF2B5EF4-FFF2-40B4-BE49-F238E27FC236}">
                  <a16:creationId xmlns:a16="http://schemas.microsoft.com/office/drawing/2014/main" id="{A2C244BC-AB19-460B-9A7B-5BAFE9DEAB0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a:extLst>
                <a:ext uri="{FF2B5EF4-FFF2-40B4-BE49-F238E27FC236}">
                  <a16:creationId xmlns:a16="http://schemas.microsoft.com/office/drawing/2014/main" id="{C2D7728D-2CB0-4ADE-B6BF-4BA8ED772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IE"/>
            </a:p>
          </p:txBody>
        </p:sp>
        <p:pic>
          <p:nvPicPr>
            <p:cNvPr id="27" name="Picture 26">
              <a:extLst>
                <a:ext uri="{FF2B5EF4-FFF2-40B4-BE49-F238E27FC236}">
                  <a16:creationId xmlns:a16="http://schemas.microsoft.com/office/drawing/2014/main" id="{A3E0EDB8-8162-4D16-9521-52415777B0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8" name="Picture 27">
              <a:extLst>
                <a:ext uri="{FF2B5EF4-FFF2-40B4-BE49-F238E27FC236}">
                  <a16:creationId xmlns:a16="http://schemas.microsoft.com/office/drawing/2014/main" id="{27060CB3-C139-4548-A73F-74689C9292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30" name="Rectangle 29">
            <a:extLst>
              <a:ext uri="{FF2B5EF4-FFF2-40B4-BE49-F238E27FC236}">
                <a16:creationId xmlns:a16="http://schemas.microsoft.com/office/drawing/2014/main" id="{23E3CED3-8830-45C9-8D6C-F4ECADD4F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76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ChangeAspect="1"/>
          </p:cNvPicPr>
          <p:nvPr/>
        </p:nvPicPr>
        <p:blipFill>
          <a:blip r:embed="rId5"/>
          <a:stretch>
            <a:fillRect/>
          </a:stretch>
        </p:blipFill>
        <p:spPr>
          <a:xfrm>
            <a:off x="3340701" y="666795"/>
            <a:ext cx="5510599" cy="5524411"/>
          </a:xfrm>
          <a:prstGeom prst="rect">
            <a:avLst/>
          </a:prstGeom>
        </p:spPr>
      </p:pic>
      <p:sp>
        <p:nvSpPr>
          <p:cNvPr id="32" name="Rectangle 31">
            <a:extLst>
              <a:ext uri="{FF2B5EF4-FFF2-40B4-BE49-F238E27FC236}">
                <a16:creationId xmlns:a16="http://schemas.microsoft.com/office/drawing/2014/main" id="{66F2D62A-C66C-42DF-8C05-99B0B1A8B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611" y="350556"/>
            <a:ext cx="11542779" cy="6156888"/>
          </a:xfrm>
          <a:prstGeom prst="rect">
            <a:avLst/>
          </a:prstGeom>
          <a:noFill/>
          <a:ln w="25400" cap="flat">
            <a:solidFill>
              <a:srgbClr val="D3755D"/>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IE"/>
          </a:p>
        </p:txBody>
      </p:sp>
    </p:spTree>
    <p:extLst>
      <p:ext uri="{BB962C8B-B14F-4D97-AF65-F5344CB8AC3E}">
        <p14:creationId xmlns:p14="http://schemas.microsoft.com/office/powerpoint/2010/main" val="2266331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IE">
                <a:solidFill>
                  <a:srgbClr val="262626"/>
                </a:solidFill>
              </a:rPr>
              <a:t>Questions </a:t>
            </a:r>
          </a:p>
        </p:txBody>
      </p:sp>
      <p:sp>
        <p:nvSpPr>
          <p:cNvPr id="4" name="Smiley Face 3"/>
          <p:cNvSpPr/>
          <p:nvPr/>
        </p:nvSpPr>
        <p:spPr>
          <a:xfrm>
            <a:off x="8706118" y="1120462"/>
            <a:ext cx="1455313" cy="875763"/>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6" name="Content Placeholder 2">
            <a:extLst>
              <a:ext uri="{FF2B5EF4-FFF2-40B4-BE49-F238E27FC236}">
                <a16:creationId xmlns:a16="http://schemas.microsoft.com/office/drawing/2014/main" id="{244A9D1F-C1F3-3A94-6EA5-C6C86219CDD6}"/>
              </a:ext>
            </a:extLst>
          </p:cNvPr>
          <p:cNvGraphicFramePr>
            <a:graphicFrameLocks noGrp="1"/>
          </p:cNvGraphicFramePr>
          <p:nvPr>
            <p:ph idx="1"/>
            <p:extLst>
              <p:ext uri="{D42A27DB-BD31-4B8C-83A1-F6EECF244321}">
                <p14:modId xmlns:p14="http://schemas.microsoft.com/office/powerpoint/2010/main" val="3574839482"/>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96492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
  <TotalTime>178</TotalTime>
  <Words>624</Words>
  <Application>Microsoft Office PowerPoint</Application>
  <PresentationFormat>Widescreen</PresentationFormat>
  <Paragraphs>48</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Garamond</vt:lpstr>
      <vt:lpstr>Organic</vt:lpstr>
      <vt:lpstr>Forgiveness &amp; Reconciliation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vt:lpstr>
      <vt:lpstr>Scientific Research</vt:lpstr>
      <vt:lpstr>Forgiveness isn’t always easy </vt:lpstr>
      <vt:lpstr>Justice</vt:lpstr>
      <vt:lpstr>Forgiveness is a gift you give yourself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Forgiveness &amp; Reconciliation</dc:title>
  <dc:creator>Roisin Dunne</dc:creator>
  <cp:lastModifiedBy>Ferns DA</cp:lastModifiedBy>
  <cp:revision>9</cp:revision>
  <dcterms:created xsi:type="dcterms:W3CDTF">2021-04-16T20:58:12Z</dcterms:created>
  <dcterms:modified xsi:type="dcterms:W3CDTF">2024-02-29T16:04:54Z</dcterms:modified>
</cp:coreProperties>
</file>