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3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304" r:id="rId15"/>
    <p:sldId id="269" r:id="rId16"/>
    <p:sldId id="297" r:id="rId17"/>
    <p:sldId id="298" r:id="rId18"/>
    <p:sldId id="299" r:id="rId19"/>
    <p:sldId id="271" r:id="rId20"/>
    <p:sldId id="272" r:id="rId21"/>
    <p:sldId id="274" r:id="rId22"/>
    <p:sldId id="300" r:id="rId23"/>
    <p:sldId id="301" r:id="rId24"/>
    <p:sldId id="302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1" r:id="rId37"/>
    <p:sldId id="295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068"/>
    <a:srgbClr val="B7C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 Condon" userId="54b157d2f38d4907" providerId="LiveId" clId="{0E15AF71-AC08-9145-B39F-4C43AEE53CF5}"/>
    <pc:docChg chg="undo custSel modSld">
      <pc:chgData name="Gerard Condon" userId="54b157d2f38d4907" providerId="LiveId" clId="{0E15AF71-AC08-9145-B39F-4C43AEE53CF5}" dt="2021-04-09T17:12:37.487" v="11" actId="21"/>
      <pc:docMkLst>
        <pc:docMk/>
      </pc:docMkLst>
      <pc:sldChg chg="delSp modSp mod">
        <pc:chgData name="Gerard Condon" userId="54b157d2f38d4907" providerId="LiveId" clId="{0E15AF71-AC08-9145-B39F-4C43AEE53CF5}" dt="2021-04-09T17:10:19.421" v="1" actId="21"/>
        <pc:sldMkLst>
          <pc:docMk/>
          <pc:sldMk cId="1961303335" sldId="256"/>
        </pc:sldMkLst>
        <pc:spChg chg="del mod">
          <ac:chgData name="Gerard Condon" userId="54b157d2f38d4907" providerId="LiveId" clId="{0E15AF71-AC08-9145-B39F-4C43AEE53CF5}" dt="2021-04-09T17:10:19.421" v="1" actId="21"/>
          <ac:spMkLst>
            <pc:docMk/>
            <pc:sldMk cId="1961303335" sldId="256"/>
            <ac:spMk id="2" creationId="{00000000-0000-0000-0000-000000000000}"/>
          </ac:spMkLst>
        </pc:spChg>
      </pc:sldChg>
      <pc:sldChg chg="delSp mod">
        <pc:chgData name="Gerard Condon" userId="54b157d2f38d4907" providerId="LiveId" clId="{0E15AF71-AC08-9145-B39F-4C43AEE53CF5}" dt="2021-04-09T17:11:05.078" v="2" actId="21"/>
        <pc:sldMkLst>
          <pc:docMk/>
          <pc:sldMk cId="1068938789" sldId="273"/>
        </pc:sldMkLst>
        <pc:spChg chg="del">
          <ac:chgData name="Gerard Condon" userId="54b157d2f38d4907" providerId="LiveId" clId="{0E15AF71-AC08-9145-B39F-4C43AEE53CF5}" dt="2021-04-09T17:11:05.078" v="2" actId="21"/>
          <ac:spMkLst>
            <pc:docMk/>
            <pc:sldMk cId="1068938789" sldId="273"/>
            <ac:spMk id="3" creationId="{00000000-0000-0000-0000-000000000000}"/>
          </ac:spMkLst>
        </pc:spChg>
      </pc:sldChg>
      <pc:sldChg chg="addSp delSp mod">
        <pc:chgData name="Gerard Condon" userId="54b157d2f38d4907" providerId="LiveId" clId="{0E15AF71-AC08-9145-B39F-4C43AEE53CF5}" dt="2021-04-09T17:11:47.559" v="7" actId="21"/>
        <pc:sldMkLst>
          <pc:docMk/>
          <pc:sldMk cId="980420933" sldId="274"/>
        </pc:sldMkLst>
        <pc:spChg chg="del">
          <ac:chgData name="Gerard Condon" userId="54b157d2f38d4907" providerId="LiveId" clId="{0E15AF71-AC08-9145-B39F-4C43AEE53CF5}" dt="2021-04-09T17:11:47.559" v="7" actId="21"/>
          <ac:spMkLst>
            <pc:docMk/>
            <pc:sldMk cId="980420933" sldId="274"/>
            <ac:spMk id="3" creationId="{00000000-0000-0000-0000-000000000000}"/>
          </ac:spMkLst>
        </pc:spChg>
        <pc:spChg chg="add del">
          <ac:chgData name="Gerard Condon" userId="54b157d2f38d4907" providerId="LiveId" clId="{0E15AF71-AC08-9145-B39F-4C43AEE53CF5}" dt="2021-04-09T17:11:40.765" v="6" actId="21"/>
          <ac:spMkLst>
            <pc:docMk/>
            <pc:sldMk cId="980420933" sldId="274"/>
            <ac:spMk id="4" creationId="{00000000-0000-0000-0000-000000000000}"/>
          </ac:spMkLst>
        </pc:spChg>
      </pc:sldChg>
      <pc:sldChg chg="delSp mod">
        <pc:chgData name="Gerard Condon" userId="54b157d2f38d4907" providerId="LiveId" clId="{0E15AF71-AC08-9145-B39F-4C43AEE53CF5}" dt="2021-04-09T17:12:08.023" v="8" actId="21"/>
        <pc:sldMkLst>
          <pc:docMk/>
          <pc:sldMk cId="312171818" sldId="284"/>
        </pc:sldMkLst>
        <pc:spChg chg="del">
          <ac:chgData name="Gerard Condon" userId="54b157d2f38d4907" providerId="LiveId" clId="{0E15AF71-AC08-9145-B39F-4C43AEE53CF5}" dt="2021-04-09T17:12:08.023" v="8" actId="21"/>
          <ac:spMkLst>
            <pc:docMk/>
            <pc:sldMk cId="312171818" sldId="284"/>
            <ac:spMk id="2" creationId="{00000000-0000-0000-0000-000000000000}"/>
          </ac:spMkLst>
        </pc:spChg>
      </pc:sldChg>
      <pc:sldChg chg="delSp mod">
        <pc:chgData name="Gerard Condon" userId="54b157d2f38d4907" providerId="LiveId" clId="{0E15AF71-AC08-9145-B39F-4C43AEE53CF5}" dt="2021-04-09T17:12:14.244" v="9" actId="21"/>
        <pc:sldMkLst>
          <pc:docMk/>
          <pc:sldMk cId="3810600688" sldId="285"/>
        </pc:sldMkLst>
        <pc:spChg chg="del">
          <ac:chgData name="Gerard Condon" userId="54b157d2f38d4907" providerId="LiveId" clId="{0E15AF71-AC08-9145-B39F-4C43AEE53CF5}" dt="2021-04-09T17:12:14.244" v="9" actId="21"/>
          <ac:spMkLst>
            <pc:docMk/>
            <pc:sldMk cId="3810600688" sldId="285"/>
            <ac:spMk id="2" creationId="{00000000-0000-0000-0000-000000000000}"/>
          </ac:spMkLst>
        </pc:spChg>
      </pc:sldChg>
      <pc:sldChg chg="delSp mod">
        <pc:chgData name="Gerard Condon" userId="54b157d2f38d4907" providerId="LiveId" clId="{0E15AF71-AC08-9145-B39F-4C43AEE53CF5}" dt="2021-04-09T17:12:20.735" v="10" actId="21"/>
        <pc:sldMkLst>
          <pc:docMk/>
          <pc:sldMk cId="398590773" sldId="286"/>
        </pc:sldMkLst>
        <pc:spChg chg="del">
          <ac:chgData name="Gerard Condon" userId="54b157d2f38d4907" providerId="LiveId" clId="{0E15AF71-AC08-9145-B39F-4C43AEE53CF5}" dt="2021-04-09T17:12:20.735" v="10" actId="21"/>
          <ac:spMkLst>
            <pc:docMk/>
            <pc:sldMk cId="398590773" sldId="286"/>
            <ac:spMk id="2" creationId="{00000000-0000-0000-0000-000000000000}"/>
          </ac:spMkLst>
        </pc:spChg>
      </pc:sldChg>
      <pc:sldChg chg="delSp mod">
        <pc:chgData name="Gerard Condon" userId="54b157d2f38d4907" providerId="LiveId" clId="{0E15AF71-AC08-9145-B39F-4C43AEE53CF5}" dt="2021-04-09T17:12:37.487" v="11" actId="21"/>
        <pc:sldMkLst>
          <pc:docMk/>
          <pc:sldMk cId="4222651416" sldId="293"/>
        </pc:sldMkLst>
        <pc:spChg chg="del">
          <ac:chgData name="Gerard Condon" userId="54b157d2f38d4907" providerId="LiveId" clId="{0E15AF71-AC08-9145-B39F-4C43AEE53CF5}" dt="2021-04-09T17:12:37.487" v="11" actId="21"/>
          <ac:spMkLst>
            <pc:docMk/>
            <pc:sldMk cId="4222651416" sldId="293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71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8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48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68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68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19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59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46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45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77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71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2A2A-C803-41BC-A83E-8F5139C0EB94}" type="datetimeFigureOut">
              <a:rPr lang="en-IE" smtClean="0"/>
              <a:t>09/04/2021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1771-1C91-4E79-A01E-05FD48F19E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6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4248472" cy="1752600"/>
          </a:xfrm>
        </p:spPr>
        <p:txBody>
          <a:bodyPr/>
          <a:lstStyle/>
          <a:p>
            <a:r>
              <a:rPr lang="en-IE" dirty="0"/>
              <a:t>Second Week of Easter</a:t>
            </a:r>
          </a:p>
          <a:p>
            <a:endParaRPr lang="en-IE" dirty="0"/>
          </a:p>
          <a:p>
            <a:r>
              <a:rPr lang="en-IE" dirty="0"/>
              <a:t>John 20:19-31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"/>
            <a:ext cx="5004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3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42" name="Picture 2" descr="C:\Users\User\Pictures\Easter\receive 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0"/>
            <a:ext cx="9157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Lord, let me receive you into my heart every day</a:t>
            </a:r>
          </a:p>
        </p:txBody>
      </p:sp>
    </p:spTree>
    <p:extLst>
      <p:ext uri="{BB962C8B-B14F-4D97-AF65-F5344CB8AC3E}">
        <p14:creationId xmlns:p14="http://schemas.microsoft.com/office/powerpoint/2010/main" val="16920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266" name="Picture 2" descr="C:\Users\User\Pictures\Easter\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4005064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Lord, help me to trust that you are the Light in the darkness around me</a:t>
            </a:r>
          </a:p>
        </p:txBody>
      </p:sp>
    </p:spTree>
    <p:extLst>
      <p:ext uri="{BB962C8B-B14F-4D97-AF65-F5344CB8AC3E}">
        <p14:creationId xmlns:p14="http://schemas.microsoft.com/office/powerpoint/2010/main" val="42161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2290" name="Picture 2" descr="C:\Users\User\Pictures\Easter\tree at 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88640"/>
            <a:ext cx="3779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You alone are the Holy One, You alone are the Lord.</a:t>
            </a:r>
          </a:p>
          <a:p>
            <a:endParaRPr lang="en-IE" sz="3200" dirty="0">
              <a:solidFill>
                <a:schemeClr val="bg1"/>
              </a:solidFill>
            </a:endParaRPr>
          </a:p>
          <a:p>
            <a:r>
              <a:rPr lang="en-IE" sz="3200" dirty="0">
                <a:solidFill>
                  <a:schemeClr val="bg1"/>
                </a:solidFill>
              </a:rPr>
              <a:t>Your greatness is all around me</a:t>
            </a:r>
          </a:p>
          <a:p>
            <a:endParaRPr lang="en-IE" sz="3200" dirty="0">
              <a:solidFill>
                <a:schemeClr val="bg1"/>
              </a:solidFill>
            </a:endParaRPr>
          </a:p>
          <a:p>
            <a:r>
              <a:rPr lang="en-IE" sz="3200" dirty="0">
                <a:solidFill>
                  <a:schemeClr val="bg1"/>
                </a:solidFill>
              </a:rPr>
              <a:t>and within me</a:t>
            </a:r>
          </a:p>
        </p:txBody>
      </p:sp>
    </p:spTree>
    <p:extLst>
      <p:ext uri="{BB962C8B-B14F-4D97-AF65-F5344CB8AC3E}">
        <p14:creationId xmlns:p14="http://schemas.microsoft.com/office/powerpoint/2010/main" val="4819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24744"/>
            <a:ext cx="4023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/>
              <a:t>"Unless I see the nail marks in his hands and put my finger </a:t>
            </a:r>
          </a:p>
          <a:p>
            <a:r>
              <a:rPr lang="en-IE" sz="3200" dirty="0"/>
              <a:t>where the </a:t>
            </a:r>
            <a:br>
              <a:rPr lang="en-IE" sz="3200" dirty="0"/>
            </a:br>
            <a:r>
              <a:rPr lang="en-IE" sz="3200" dirty="0"/>
              <a:t>nails were, </a:t>
            </a:r>
          </a:p>
          <a:p>
            <a:r>
              <a:rPr lang="en-IE" sz="3200" dirty="0"/>
              <a:t>and put my hand into his side,</a:t>
            </a:r>
          </a:p>
          <a:p>
            <a:r>
              <a:rPr lang="en-IE" sz="3200" dirty="0"/>
              <a:t> I will not believe it." </a:t>
            </a:r>
            <a:br>
              <a:rPr lang="en-IE" sz="3200" dirty="0"/>
            </a:br>
            <a:endParaRPr lang="en-IE" sz="32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48" y="548679"/>
            <a:ext cx="4617640" cy="510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0745"/>
            <a:ext cx="2962672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dirty="0"/>
              <a:t>Then Jesus said to Thomas,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"Put your finger here;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give me your hand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and put it into my side.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Stop doubting and believe." </a:t>
            </a:r>
          </a:p>
          <a:p>
            <a:endParaRPr lang="en-IE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7241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 descr="C:\Users\User\Pictures\Easter\Caravaggio_-_The_Incredulity_of_Saint_Tho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70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22530" name="Picture 2" descr="C:\Users\User\Pictures\Easter\give me your 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5971" y="4221088"/>
            <a:ext cx="3313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“Give me your hand”</a:t>
            </a:r>
          </a:p>
          <a:p>
            <a:endParaRPr lang="en-IE" sz="2800" dirty="0">
              <a:solidFill>
                <a:schemeClr val="bg1"/>
              </a:solidFill>
            </a:endParaRPr>
          </a:p>
          <a:p>
            <a:r>
              <a:rPr lang="en-IE" sz="2800" dirty="0">
                <a:solidFill>
                  <a:schemeClr val="bg1"/>
                </a:solidFill>
              </a:rPr>
              <a:t>This is the invitation of Jesus to me.</a:t>
            </a:r>
          </a:p>
          <a:p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3554" name="Picture 2" descr="C:\Users\User\Pictures\Easter\give me your ha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891" y="443711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Will I open my hand to the God of Love?</a:t>
            </a:r>
          </a:p>
        </p:txBody>
      </p:sp>
    </p:spTree>
    <p:extLst>
      <p:ext uri="{BB962C8B-B14F-4D97-AF65-F5344CB8AC3E}">
        <p14:creationId xmlns:p14="http://schemas.microsoft.com/office/powerpoint/2010/main" val="117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/>
              <a:t>Will I open my hand to help someone today?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Will I open my hand to bring Truth and Hope to someone today?</a:t>
            </a:r>
          </a:p>
        </p:txBody>
      </p:sp>
      <p:pic>
        <p:nvPicPr>
          <p:cNvPr id="24578" name="Picture 2" descr="C:\Users\User\Pictures\Easter\give me your han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64704"/>
            <a:ext cx="69847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6386" name="Picture 2" descr="C:\Users\User\Pictures\Easter\dou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94116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chemeClr val="bg1"/>
                </a:solidFill>
              </a:rPr>
              <a:t>“Doubt no longer but believe”</a:t>
            </a:r>
          </a:p>
        </p:txBody>
      </p:sp>
    </p:spTree>
    <p:extLst>
      <p:ext uri="{BB962C8B-B14F-4D97-AF65-F5344CB8AC3E}">
        <p14:creationId xmlns:p14="http://schemas.microsoft.com/office/powerpoint/2010/main" val="2290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Pictures\Easter\closed do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365104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.’…the doors were closed in the room where the disciples were…’</a:t>
            </a:r>
          </a:p>
        </p:txBody>
      </p:sp>
    </p:spTree>
    <p:extLst>
      <p:ext uri="{BB962C8B-B14F-4D97-AF65-F5344CB8AC3E}">
        <p14:creationId xmlns:p14="http://schemas.microsoft.com/office/powerpoint/2010/main" val="42257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7410" name="Picture 2" descr="C:\Users\User\Pictures\Easter\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Lord, help my unbelief.</a:t>
            </a:r>
          </a:p>
          <a:p>
            <a:endParaRPr lang="en-IE" sz="3200" dirty="0">
              <a:solidFill>
                <a:schemeClr val="bg1"/>
              </a:solidFill>
            </a:endParaRPr>
          </a:p>
          <a:p>
            <a:r>
              <a:rPr lang="en-IE" sz="3200" dirty="0">
                <a:solidFill>
                  <a:schemeClr val="bg1"/>
                </a:solidFill>
              </a:rPr>
              <a:t>Help me to reach out to  You </a:t>
            </a:r>
          </a:p>
          <a:p>
            <a:endParaRPr lang="en-IE" sz="3200" dirty="0">
              <a:solidFill>
                <a:schemeClr val="bg1"/>
              </a:solidFill>
            </a:endParaRPr>
          </a:p>
          <a:p>
            <a:r>
              <a:rPr lang="en-IE" sz="3200" dirty="0">
                <a:solidFill>
                  <a:schemeClr val="bg1"/>
                </a:solidFill>
              </a:rPr>
              <a:t>and be a person of hope for others.</a:t>
            </a:r>
          </a:p>
        </p:txBody>
      </p:sp>
    </p:spTree>
    <p:extLst>
      <p:ext uri="{BB962C8B-B14F-4D97-AF65-F5344CB8AC3E}">
        <p14:creationId xmlns:p14="http://schemas.microsoft.com/office/powerpoint/2010/main" val="1947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48680"/>
            <a:ext cx="3888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dirty="0"/>
              <a:t>Thomas said to him, </a:t>
            </a:r>
          </a:p>
          <a:p>
            <a:endParaRPr lang="en-IE" sz="4000" dirty="0"/>
          </a:p>
          <a:p>
            <a:r>
              <a:rPr lang="en-IE" sz="4000" dirty="0"/>
              <a:t>"My Lord </a:t>
            </a:r>
          </a:p>
          <a:p>
            <a:r>
              <a:rPr lang="en-IE" sz="4000" dirty="0"/>
              <a:t>and my God!" </a:t>
            </a:r>
          </a:p>
          <a:p>
            <a:br>
              <a:rPr lang="en-IE" sz="4000" dirty="0"/>
            </a:br>
            <a:r>
              <a:rPr lang="en-IE" sz="4000" dirty="0"/>
              <a:t>And Thomas believed...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30" y="16024"/>
            <a:ext cx="52027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4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3794" name="Picture 2" descr="C:\Users\User\Pictures\Easter\my lord and my go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4818" name="Picture 2" descr="C:\Users\User\Pictures\Easter\my lord and my go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53416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5842" name="Picture 2" descr="C:\Users\User\Pictures\Easter\my lord and my 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" y="0"/>
            <a:ext cx="9188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8434" name="Picture 2" descr="C:\Users\User\Pictures\Easter\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4365104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chemeClr val="bg1"/>
                </a:solidFill>
              </a:rPr>
              <a:t>In every person I meet help me to honour  You </a:t>
            </a:r>
          </a:p>
          <a:p>
            <a:r>
              <a:rPr lang="en-IE" sz="3600" dirty="0">
                <a:solidFill>
                  <a:schemeClr val="bg1"/>
                </a:solidFill>
              </a:rPr>
              <a:t>as my Lord </a:t>
            </a:r>
          </a:p>
          <a:p>
            <a:r>
              <a:rPr lang="en-IE" sz="3600" dirty="0">
                <a:solidFill>
                  <a:schemeClr val="bg1"/>
                </a:solidFill>
              </a:rPr>
              <a:t>and my God</a:t>
            </a:r>
          </a:p>
        </p:txBody>
      </p:sp>
    </p:spTree>
    <p:extLst>
      <p:ext uri="{BB962C8B-B14F-4D97-AF65-F5344CB8AC3E}">
        <p14:creationId xmlns:p14="http://schemas.microsoft.com/office/powerpoint/2010/main" val="28544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9458" name="Picture 2" descr="C:\Users\User\Pictures\Easter\i want to belie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482" name="Picture 2" descr="C:\Users\User\Pictures\Easter\flow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3933056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Happy are those who have not seen and yet believe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5631921"/>
            <a:ext cx="1656184" cy="369332"/>
          </a:xfrm>
          <a:prstGeom prst="rect">
            <a:avLst/>
          </a:prstGeom>
          <a:solidFill>
            <a:srgbClr val="A3C068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18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1506" name="Picture 2" descr="C:\Users\User\Pictures\Easter\ecli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4088" y="260648"/>
            <a:ext cx="3582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Happy are those who have not seen and yet believe</a:t>
            </a:r>
          </a:p>
        </p:txBody>
      </p:sp>
    </p:spTree>
    <p:extLst>
      <p:ext uri="{BB962C8B-B14F-4D97-AF65-F5344CB8AC3E}">
        <p14:creationId xmlns:p14="http://schemas.microsoft.com/office/powerpoint/2010/main" val="22396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6626" name="Picture 2" descr="C:\Users\User\Pictures\Easter\gr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…so that you may believe that Jesus is the Christ, the Son of  God, </a:t>
            </a:r>
          </a:p>
          <a:p>
            <a:r>
              <a:rPr lang="en-IE" sz="3200" dirty="0">
                <a:solidFill>
                  <a:schemeClr val="bg1"/>
                </a:solidFill>
              </a:rPr>
              <a:t>and that believing this you may have life through His name.</a:t>
            </a:r>
          </a:p>
        </p:txBody>
      </p:sp>
    </p:spTree>
    <p:extLst>
      <p:ext uri="{BB962C8B-B14F-4D97-AF65-F5344CB8AC3E}">
        <p14:creationId xmlns:p14="http://schemas.microsoft.com/office/powerpoint/2010/main" val="30839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061047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Sometimes the doors of my heart are also closed….</a:t>
            </a:r>
          </a:p>
        </p:txBody>
      </p:sp>
      <p:pic>
        <p:nvPicPr>
          <p:cNvPr id="3074" name="Picture 2" descr="C:\Users\User\Pictures\Easter\closed door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4" y="0"/>
            <a:ext cx="5648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7650" name="Picture 2" descr="C:\Users\User\Pictures\Easter\blessed are those who have not s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8674" name="Picture 2" descr="C:\Users\User\Pictures\Easter\blessed are those who have not se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3142184" cy="5865515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Lord, sometimes it’s hard for me to believe…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9698" name="Picture 2" descr="C:\Users\User\Pictures\Easter\3 cro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0"/>
            <a:ext cx="5544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25963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Open the doors of my heart to Your infinite love for me</a:t>
            </a:r>
          </a:p>
          <a:p>
            <a:endParaRPr lang="en-IE" dirty="0"/>
          </a:p>
        </p:txBody>
      </p:sp>
      <p:pic>
        <p:nvPicPr>
          <p:cNvPr id="30722" name="Picture 2" descr="C:\Users\User\Pictures\Easter\cros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0"/>
            <a:ext cx="584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339472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dirty="0"/>
              <a:t>Help me to know You </a:t>
            </a:r>
          </a:p>
          <a:p>
            <a:pPr marL="0" indent="0">
              <a:buNone/>
            </a:pPr>
            <a:r>
              <a:rPr lang="en-IE" sz="4000" dirty="0"/>
              <a:t>in my innermost being</a:t>
            </a:r>
          </a:p>
        </p:txBody>
      </p:sp>
      <p:pic>
        <p:nvPicPr>
          <p:cNvPr id="31746" name="Picture 2" descr="C:\Users\User\Pictures\Easter\girl pra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2770" name="Picture 2" descr="C:\Users\User\Pictures\Easter\how happy you 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6866" name="Picture 2" descr="C:\Users\User\Pictures\Easter\jesus 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886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Happy are those who have not seen yet believe</a:t>
            </a:r>
          </a:p>
        </p:txBody>
      </p:sp>
    </p:spTree>
    <p:extLst>
      <p:ext uri="{BB962C8B-B14F-4D97-AF65-F5344CB8AC3E}">
        <p14:creationId xmlns:p14="http://schemas.microsoft.com/office/powerpoint/2010/main" val="4659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3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Do you believe that God loves you </a:t>
            </a:r>
          </a:p>
          <a:p>
            <a:pPr marL="0" indent="0">
              <a:buNone/>
            </a:pPr>
            <a:r>
              <a:rPr lang="en-IE" dirty="0"/>
              <a:t>and that Jesus’ resurrection from the dead </a:t>
            </a:r>
          </a:p>
          <a:p>
            <a:pPr marL="0" indent="0">
              <a:buNone/>
            </a:pPr>
            <a:r>
              <a:rPr lang="en-IE" dirty="0"/>
              <a:t>offers you the hope of everlasting life with God?</a:t>
            </a:r>
          </a:p>
        </p:txBody>
      </p:sp>
      <p:pic>
        <p:nvPicPr>
          <p:cNvPr id="40962" name="Picture 2" descr="C:\Users\User\Pictures\Easter\yes no may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83264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00" y="836712"/>
            <a:ext cx="288131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000" dirty="0"/>
              <a:t>Never be afraid to proclaim your faith.</a:t>
            </a:r>
          </a:p>
          <a:p>
            <a:pPr marL="0" indent="0">
              <a:buNone/>
            </a:pPr>
            <a:endParaRPr lang="en-IE" sz="4000" dirty="0"/>
          </a:p>
          <a:p>
            <a:pPr marL="0" indent="0">
              <a:buNone/>
            </a:pPr>
            <a:r>
              <a:rPr lang="en-I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Lord and my God</a:t>
            </a:r>
          </a:p>
        </p:txBody>
      </p:sp>
      <p:pic>
        <p:nvPicPr>
          <p:cNvPr id="38914" name="Picture 2" descr="C:\Users\User\Pictures\Easter\jesus in s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0"/>
            <a:ext cx="580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4006281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/>
              <a:t>…</a:t>
            </a:r>
            <a:r>
              <a:rPr lang="en-IE" sz="3800" dirty="0"/>
              <a:t>and I refuse to be disturbed by anyone or anything…</a:t>
            </a:r>
          </a:p>
          <a:p>
            <a:pPr marL="0" indent="0">
              <a:buNone/>
            </a:pPr>
            <a:endParaRPr lang="en-IE" sz="3800" dirty="0"/>
          </a:p>
          <a:p>
            <a:pPr marL="0" indent="0">
              <a:buNone/>
            </a:pPr>
            <a:r>
              <a:rPr lang="en-IE" sz="3800" dirty="0"/>
              <a:t>…but…</a:t>
            </a:r>
          </a:p>
          <a:p>
            <a:pPr marL="0" indent="0">
              <a:buNone/>
            </a:pPr>
            <a:endParaRPr lang="en-IE" sz="3800" dirty="0"/>
          </a:p>
          <a:p>
            <a:pPr marL="0" indent="0">
              <a:buNone/>
            </a:pPr>
            <a:r>
              <a:rPr lang="en-IE" sz="3800" dirty="0"/>
              <a:t>… being a Christian means the message of Jesus must disturb me…and challenge me to love others as God loves them.</a:t>
            </a:r>
          </a:p>
        </p:txBody>
      </p:sp>
      <p:pic>
        <p:nvPicPr>
          <p:cNvPr id="4098" name="Picture 2" descr="C:\Users\User\Pictures\Easter\do not distu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1" y="0"/>
            <a:ext cx="4680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 descr="C:\Users\User\Pictures\Easter\open d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476672"/>
            <a:ext cx="23762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Lord…teach me to keep the doors of my heart open to You and to Your Truth and Goodness in every person I meet</a:t>
            </a:r>
          </a:p>
        </p:txBody>
      </p:sp>
    </p:spTree>
    <p:extLst>
      <p:ext uri="{BB962C8B-B14F-4D97-AF65-F5344CB8AC3E}">
        <p14:creationId xmlns:p14="http://schemas.microsoft.com/office/powerpoint/2010/main" val="39160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3322712" cy="4525963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Jesus came and stood among them and said </a:t>
            </a:r>
          </a:p>
          <a:p>
            <a:pPr marL="0" indent="0">
              <a:buNone/>
            </a:pPr>
            <a:r>
              <a:rPr lang="en-IE" dirty="0"/>
              <a:t>“Peace be with you” </a:t>
            </a:r>
          </a:p>
          <a:p>
            <a:pPr marL="0" indent="0">
              <a:buNone/>
            </a:pPr>
            <a:r>
              <a:rPr lang="en-IE" dirty="0"/>
              <a:t>and showed them his hands and his side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19" y="404665"/>
            <a:ext cx="4248472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645024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43011" name="Picture 3" descr="C:\Users\User\Pictures\Easter\jes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19" y="2924944"/>
            <a:ext cx="439058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1926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Lord…help me to be a person who brings peace to everyone I meet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Let my thoughts be of peace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Let my words be of peace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Let my actions be of peace</a:t>
            </a:r>
          </a:p>
        </p:txBody>
      </p:sp>
      <p:pic>
        <p:nvPicPr>
          <p:cNvPr id="7170" name="Picture 2" descr="C:\Users\User\Pictures\Easter\peace be with you relig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28" y="1628800"/>
            <a:ext cx="38515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7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Let the doors of my heart </a:t>
            </a:r>
          </a:p>
          <a:p>
            <a:pPr marL="0" indent="0">
              <a:buNone/>
            </a:pPr>
            <a:r>
              <a:rPr lang="en-IE" dirty="0"/>
              <a:t>be open to God’s peace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Let the peace of God </a:t>
            </a:r>
          </a:p>
          <a:p>
            <a:pPr marL="0" indent="0">
              <a:buNone/>
            </a:pPr>
            <a:r>
              <a:rPr lang="en-IE" dirty="0"/>
              <a:t>be reflected in my life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8194" name="Picture 2" descr="C:\Users\User\Pictures\Easter\s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"/>
            <a:ext cx="46683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9218" name="Picture 2" descr="C:\Users\User\Pictures\Easter\receive the holy spi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25252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12B851E65B349B05F9CFD45FB7233" ma:contentTypeVersion="12" ma:contentTypeDescription="Create a new document." ma:contentTypeScope="" ma:versionID="425e5c98f84d17b56fe7701ee8533033">
  <xsd:schema xmlns:xsd="http://www.w3.org/2001/XMLSchema" xmlns:xs="http://www.w3.org/2001/XMLSchema" xmlns:p="http://schemas.microsoft.com/office/2006/metadata/properties" xmlns:ns2="9c31a4f7-a377-40e3-a32c-e6e1d3388a43" xmlns:ns3="eb2eca4f-b2ce-46e2-8170-1e55f9451942" targetNamespace="http://schemas.microsoft.com/office/2006/metadata/properties" ma:root="true" ma:fieldsID="e7d00c440c3b3b54547d319840f4b9a6" ns2:_="" ns3:_="">
    <xsd:import namespace="9c31a4f7-a377-40e3-a32c-e6e1d3388a43"/>
    <xsd:import namespace="eb2eca4f-b2ce-46e2-8170-1e55f94519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1a4f7-a377-40e3-a32c-e6e1d3388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eca4f-b2ce-46e2-8170-1e55f94519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150440-563E-49BB-B673-DD331B613156}"/>
</file>

<file path=customXml/itemProps2.xml><?xml version="1.0" encoding="utf-8"?>
<ds:datastoreItem xmlns:ds="http://schemas.openxmlformats.org/officeDocument/2006/customXml" ds:itemID="{9818EAB6-2F3A-4A9D-9091-1C3598C468FD}"/>
</file>

<file path=customXml/itemProps3.xml><?xml version="1.0" encoding="utf-8"?>
<ds:datastoreItem xmlns:ds="http://schemas.openxmlformats.org/officeDocument/2006/customXml" ds:itemID="{0A4798A5-06AB-4DD5-A5E3-0D31C72B2935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521</Words>
  <Application>Microsoft Macintosh PowerPoint</Application>
  <PresentationFormat>On-screen Show (4:3)</PresentationFormat>
  <Paragraphs>91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Gerard Condon</cp:lastModifiedBy>
  <cp:revision>18</cp:revision>
  <dcterms:created xsi:type="dcterms:W3CDTF">2012-04-14T21:45:03Z</dcterms:created>
  <dcterms:modified xsi:type="dcterms:W3CDTF">2021-04-09T17:12:42Z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0x0101007F312B851E65B349B05F9CFD45FB7233</vt:lpwstr>
  </property>
</Properties>
</file>